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comments/modernComment_7FFFF443_3AB40B63.xml" ContentType="application/vnd.ms-powerpoint.comments+xml"/>
  <Override PartName="/ppt/tags/tag15.xml" ContentType="application/vnd.openxmlformats-officedocument.presentationml.tags+xml"/>
  <Override PartName="/ppt/notesSlides/notesSlide9.xml" ContentType="application/vnd.openxmlformats-officedocument.presentationml.notesSlide+xml"/>
  <Override PartName="/ppt/comments/modernComment_7FFFF444_47FB1ED7.xml" ContentType="application/vnd.ms-powerpoint.comment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comments/modernComment_7FFFF445_33E3EAAF.xml" ContentType="application/vnd.ms-powerpoint.comments+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comments/modernComment_7FFFF446_1DD91297.xml" ContentType="application/vnd.ms-powerpoint.comments+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comments/modernComment_7FFFF447_18A42F9D.xml" ContentType="application/vnd.ms-powerpoint.comments+xml"/>
  <Override PartName="/ppt/ink/ink1.xml" ContentType="application/inkml+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omments/modernComment_7FFFF448_7C2DACE2.xml" ContentType="application/vnd.ms-powerpoint.comments+xml"/>
  <Override PartName="/ppt/comments/modernComment_7FFFF449_E4B37851.xml" ContentType="application/vnd.ms-powerpoint.comments+xml"/>
  <Override PartName="/ppt/tags/tag32.xml" ContentType="application/vnd.openxmlformats-officedocument.presentationml.tags+xml"/>
  <Override PartName="/ppt/comments/modernComment_7FFFF44A_E9FB7227.xml" ContentType="application/vnd.ms-powerpoint.comments+xml"/>
  <Override PartName="/ppt/tags/tag3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7"/>
  </p:sldMasterIdLst>
  <p:notesMasterIdLst>
    <p:notesMasterId r:id="rId62"/>
  </p:notesMasterIdLst>
  <p:handoutMasterIdLst>
    <p:handoutMasterId r:id="rId63"/>
  </p:handoutMasterIdLst>
  <p:sldIdLst>
    <p:sldId id="2147480388" r:id="rId8"/>
    <p:sldId id="2147480383" r:id="rId9"/>
    <p:sldId id="2147480136" r:id="rId10"/>
    <p:sldId id="2147480144" r:id="rId11"/>
    <p:sldId id="2147480523" r:id="rId12"/>
    <p:sldId id="2147480524" r:id="rId13"/>
    <p:sldId id="2147480525" r:id="rId14"/>
    <p:sldId id="2147480147" r:id="rId15"/>
    <p:sldId id="2147480581" r:id="rId16"/>
    <p:sldId id="2147480146" r:id="rId17"/>
    <p:sldId id="2147480148" r:id="rId18"/>
    <p:sldId id="2147480149" r:id="rId19"/>
    <p:sldId id="2147480150" r:id="rId20"/>
    <p:sldId id="2147480151" r:id="rId21"/>
    <p:sldId id="2147480152" r:id="rId22"/>
    <p:sldId id="263" r:id="rId23"/>
    <p:sldId id="2147480642" r:id="rId24"/>
    <p:sldId id="285" r:id="rId25"/>
    <p:sldId id="2147480543" r:id="rId26"/>
    <p:sldId id="2147480384" r:id="rId27"/>
    <p:sldId id="2147480137" r:id="rId28"/>
    <p:sldId id="2147480158" r:id="rId29"/>
    <p:sldId id="279" r:id="rId30"/>
    <p:sldId id="312" r:id="rId31"/>
    <p:sldId id="313" r:id="rId32"/>
    <p:sldId id="2147480119" r:id="rId33"/>
    <p:sldId id="2147480643" r:id="rId34"/>
    <p:sldId id="281" r:id="rId35"/>
    <p:sldId id="2147480644" r:id="rId36"/>
    <p:sldId id="2147480121" r:id="rId37"/>
    <p:sldId id="315" r:id="rId38"/>
    <p:sldId id="2147480122" r:id="rId39"/>
    <p:sldId id="2147480645" r:id="rId40"/>
    <p:sldId id="2147480124" r:id="rId41"/>
    <p:sldId id="2147480125" r:id="rId42"/>
    <p:sldId id="317" r:id="rId43"/>
    <p:sldId id="2147480126" r:id="rId44"/>
    <p:sldId id="295" r:id="rId45"/>
    <p:sldId id="2147480646" r:id="rId46"/>
    <p:sldId id="2147480611" r:id="rId47"/>
    <p:sldId id="298" r:id="rId48"/>
    <p:sldId id="2147480647" r:id="rId49"/>
    <p:sldId id="2147480615" r:id="rId50"/>
    <p:sldId id="2147480159" r:id="rId51"/>
    <p:sldId id="2147480616" r:id="rId52"/>
    <p:sldId id="2147480386" r:id="rId53"/>
    <p:sldId id="2147480188" r:id="rId54"/>
    <p:sldId id="2147480189" r:id="rId55"/>
    <p:sldId id="2147480648" r:id="rId56"/>
    <p:sldId id="2147480649" r:id="rId57"/>
    <p:sldId id="2147480192" r:id="rId58"/>
    <p:sldId id="2147480650" r:id="rId59"/>
    <p:sldId id="2147480387" r:id="rId60"/>
    <p:sldId id="2147480262" r:id="rId61"/>
  </p:sldIdLst>
  <p:sldSz cx="12192000" cy="6858000"/>
  <p:notesSz cx="6858000" cy="91440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E639E6-D9FD-4E09-897E-A2BA47CD63F9}">
          <p14:sldIdLst/>
        </p14:section>
        <p14:section name="Train the Trainer (TTT)" id="{ACDD59EA-A1C3-43E1-A310-A88715C369A0}">
          <p14:sldIdLst/>
        </p14:section>
        <p14:section name="End User Training" id="{7E06E173-897B-46A0-A51C-8C1114F6D28C}">
          <p14:sldIdLst>
            <p14:sldId id="2147480388"/>
            <p14:sldId id="2147480383"/>
            <p14:sldId id="2147480136"/>
            <p14:sldId id="2147480144"/>
            <p14:sldId id="2147480523"/>
            <p14:sldId id="2147480524"/>
            <p14:sldId id="2147480525"/>
            <p14:sldId id="2147480147"/>
            <p14:sldId id="2147480581"/>
            <p14:sldId id="2147480146"/>
            <p14:sldId id="2147480148"/>
            <p14:sldId id="2147480149"/>
            <p14:sldId id="2147480150"/>
            <p14:sldId id="2147480151"/>
            <p14:sldId id="2147480152"/>
            <p14:sldId id="263"/>
            <p14:sldId id="2147480642"/>
            <p14:sldId id="285"/>
            <p14:sldId id="2147480543"/>
            <p14:sldId id="2147480384"/>
            <p14:sldId id="2147480137"/>
            <p14:sldId id="2147480158"/>
            <p14:sldId id="279"/>
            <p14:sldId id="312"/>
            <p14:sldId id="313"/>
            <p14:sldId id="2147480119"/>
            <p14:sldId id="2147480643"/>
            <p14:sldId id="281"/>
            <p14:sldId id="2147480644"/>
            <p14:sldId id="2147480121"/>
            <p14:sldId id="315"/>
            <p14:sldId id="2147480122"/>
            <p14:sldId id="2147480645"/>
            <p14:sldId id="2147480124"/>
            <p14:sldId id="2147480125"/>
            <p14:sldId id="317"/>
            <p14:sldId id="2147480126"/>
            <p14:sldId id="295"/>
            <p14:sldId id="2147480646"/>
            <p14:sldId id="2147480611"/>
            <p14:sldId id="298"/>
            <p14:sldId id="2147480647"/>
            <p14:sldId id="2147480615"/>
            <p14:sldId id="2147480159"/>
            <p14:sldId id="2147480616"/>
            <p14:sldId id="2147480386"/>
            <p14:sldId id="2147480188"/>
            <p14:sldId id="2147480189"/>
            <p14:sldId id="2147480648"/>
            <p14:sldId id="2147480649"/>
            <p14:sldId id="2147480192"/>
            <p14:sldId id="2147480650"/>
            <p14:sldId id="2147480387"/>
            <p14:sldId id="2147480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CB6D02-9289-27E1-2A29-6EFCCA7C1A3C}" name="Natalie Reed" initials="NR" userId="S::nreed@westmonroepartners.com::aff40a20-a38c-4e04-8f48-3d9fedc20405" providerId="AD"/>
  <p188:author id="{D92B7614-8922-7145-47CD-49253DD27453}" name="Sarah Kennedy" initials="SK" userId="S::skennedy@westmonroepartners.com::6df22a9d-8d6a-468d-bc70-610d95ee0935" providerId="AD"/>
  <p188:author id="{FA444642-A6E0-FB6A-DC38-E6AAF0878F2B}" name="Etienne Coulonge" initials="EC" userId="S::ecoulonge@westmonroepartners.com::596df750-32a2-445e-9424-2d9510f3c99a" providerId="AD"/>
  <p188:author id="{4951115B-3C7D-EC81-20BD-325BCFFC1F1A}" name="Leann Landry" initials="" userId="S::llandry@westmonroepartners.com::c5e6cd16-54a6-4d1b-9098-27e061dbb06b" providerId="AD"/>
  <p188:author id="{F725EA85-21BF-DA02-8993-13CCDFB65316}" name="Ryan Loyd" initials="RL" userId="S::rloyd@westmonroepartners.com::8cca7216-e620-4106-9ecc-78d69e9610a6" providerId="AD"/>
  <p188:author id="{3ACE6EBE-EB8F-3923-99BF-B357614AA135}" name="Aaron Blanchard" initials="" userId="S::ablanchard@westmonroepartners.com::67c2d2c3-16a9-4a57-8a9e-149f5a091d5a" providerId="AD"/>
  <p188:author id="{42948FD7-9876-DD4F-64A9-2E69C078FEA4}" name="Madison Sullivan" initials="MS" userId="S::msullivan@westmonroepartners.com::883ffc2c-79f1-4574-9bf0-a6508db263be" providerId="AD"/>
  <p188:author id="{528083E4-5928-C43D-95E8-45DBC749AE93}" name="Coppola, Adam  (NYSERDA)" initials="CA" userId="S::adam.coppola@nyserda.ny.gov::6578f8fe-b3a9-4bc5-9a01-f248e917bdfa" providerId="AD"/>
  <p188:author id="{B3FDB7FA-98BC-C91C-AB30-DC1BB9614B7A}" name="Hazel Leung" initials="HL" userId="S::hleung@westmonroepartners.com::d588a1c5-3657-4c86-9116-2e7a0a409a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sey Foss" initials="CF" lastIdx="8" clrIdx="0">
    <p:extLst>
      <p:ext uri="{19B8F6BF-5375-455C-9EA6-DF929625EA0E}">
        <p15:presenceInfo xmlns:p15="http://schemas.microsoft.com/office/powerpoint/2012/main" userId="S::cfoss@westmonroepartners.com::63401be6-90bd-4169-a875-2aade61390f1" providerId="AD"/>
      </p:ext>
    </p:extLst>
  </p:cmAuthor>
  <p:cmAuthor id="2" name="Maggie Santolla" initials="MS" lastIdx="4" clrIdx="1">
    <p:extLst>
      <p:ext uri="{19B8F6BF-5375-455C-9EA6-DF929625EA0E}">
        <p15:presenceInfo xmlns:p15="http://schemas.microsoft.com/office/powerpoint/2012/main" userId="S::msantolla@westmonroepartners.com::d8bc9c9f-aa23-4c53-b9b1-9ad1c03f261e" providerId="AD"/>
      </p:ext>
    </p:extLst>
  </p:cmAuthor>
  <p:cmAuthor id="3" name="Emily Pillat" initials="EP" lastIdx="6" clrIdx="2">
    <p:extLst>
      <p:ext uri="{19B8F6BF-5375-455C-9EA6-DF929625EA0E}">
        <p15:presenceInfo xmlns:p15="http://schemas.microsoft.com/office/powerpoint/2012/main" userId="S::epillat@westmonroepartners.com::1694e4ef-676b-4f28-9cd0-e8fa7386ea4a" providerId="AD"/>
      </p:ext>
    </p:extLst>
  </p:cmAuthor>
  <p:cmAuthor id="4" name="Nick Hahn" initials="NH" lastIdx="1" clrIdx="3">
    <p:extLst>
      <p:ext uri="{19B8F6BF-5375-455C-9EA6-DF929625EA0E}">
        <p15:presenceInfo xmlns:p15="http://schemas.microsoft.com/office/powerpoint/2012/main" userId="S::nhahn@westmonroepartners.com::9d38848a-6768-4483-ab55-0f88a2091b5a" providerId="AD"/>
      </p:ext>
    </p:extLst>
  </p:cmAuthor>
  <p:cmAuthor id="5" name="David McGee" initials="DM" lastIdx="1" clrIdx="4">
    <p:extLst>
      <p:ext uri="{19B8F6BF-5375-455C-9EA6-DF929625EA0E}">
        <p15:presenceInfo xmlns:p15="http://schemas.microsoft.com/office/powerpoint/2012/main" userId="S::dmcgee@westmonroepartners.com::c731e34e-fca2-4086-870b-3b08f0cf3c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0A2"/>
    <a:srgbClr val="5B9CCC"/>
    <a:srgbClr val="34305D"/>
    <a:srgbClr val="00223A"/>
    <a:srgbClr val="050038"/>
    <a:srgbClr val="FDB415"/>
    <a:srgbClr val="003D6A"/>
    <a:srgbClr val="F1AC2A"/>
    <a:srgbClr val="142238"/>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omments/modernComment_7FFFF443_3AB40B63.xml><?xml version="1.0" encoding="utf-8"?>
<p188:cmLst xmlns:a="http://schemas.openxmlformats.org/drawingml/2006/main" xmlns:r="http://schemas.openxmlformats.org/officeDocument/2006/relationships" xmlns:p188="http://schemas.microsoft.com/office/powerpoint/2018/8/main">
  <p188:cm id="{F0CC9521-9B47-4155-A566-3B5098F12AEA}" authorId="{528083E4-5928-C43D-95E8-45DBC749AE93}" created="2025-07-28T15:15:51.986">
    <pc:sldMkLst xmlns:pc="http://schemas.microsoft.com/office/powerpoint/2013/main/command">
      <pc:docMk/>
      <pc:sldMk cId="984877923" sldId="2147480643"/>
    </pc:sldMkLst>
    <p188:txBody>
      <a:bodyPr/>
      <a:lstStyle/>
      <a:p>
        <a:r>
          <a:rPr lang="en-US"/>
          <a:t>"I am a" Dropdown options are limited to 2, possibly due to TRC's designation in the portal</a:t>
        </a:r>
      </a:p>
    </p188:txBody>
  </p188:cm>
</p188:cmLst>
</file>

<file path=ppt/comments/modernComment_7FFFF444_47FB1ED7.xml><?xml version="1.0" encoding="utf-8"?>
<p188:cmLst xmlns:a="http://schemas.openxmlformats.org/drawingml/2006/main" xmlns:r="http://schemas.openxmlformats.org/officeDocument/2006/relationships" xmlns:p188="http://schemas.microsoft.com/office/powerpoint/2018/8/main">
  <p188:cm id="{065E4B02-ED7A-48F6-B3BA-44774FA53102}" authorId="{528083E4-5928-C43D-95E8-45DBC749AE93}" created="2025-07-28T15:23:59.127">
    <pc:sldMkLst xmlns:pc="http://schemas.microsoft.com/office/powerpoint/2013/main/command">
      <pc:docMk/>
      <pc:sldMk cId="1207639767" sldId="2147480644"/>
    </pc:sldMkLst>
    <p188:txBody>
      <a:bodyPr/>
      <a:lstStyle/>
      <a:p>
        <a:r>
          <a:rPr lang="en-US"/>
          <a:t>There are additional options to fill in</a:t>
        </a:r>
      </a:p>
    </p188:txBody>
  </p188:cm>
</p188:cmLst>
</file>

<file path=ppt/comments/modernComment_7FFFF445_33E3EAAF.xml><?xml version="1.0" encoding="utf-8"?>
<p188:cmLst xmlns:a="http://schemas.openxmlformats.org/drawingml/2006/main" xmlns:r="http://schemas.openxmlformats.org/officeDocument/2006/relationships" xmlns:p188="http://schemas.microsoft.com/office/powerpoint/2018/8/main">
  <p188:cm id="{C9A43A52-1FB2-4C99-A1FF-649796B2D946}" authorId="{528083E4-5928-C43D-95E8-45DBC749AE93}" created="2025-07-28T15:31:41.487">
    <pc:sldMkLst xmlns:pc="http://schemas.microsoft.com/office/powerpoint/2013/main/command">
      <pc:docMk/>
      <pc:sldMk cId="870574767" sldId="2147480645"/>
    </pc:sldMkLst>
    <p188:txBody>
      <a:bodyPr/>
      <a:lstStyle/>
      <a:p>
        <a:r>
          <a:rPr lang="en-US"/>
          <a:t>Web page shows more Appliance Info options/details than before</a:t>
        </a:r>
      </a:p>
    </p188:txBody>
  </p188:cm>
</p188:cmLst>
</file>

<file path=ppt/comments/modernComment_7FFFF446_1DD91297.xml><?xml version="1.0" encoding="utf-8"?>
<p188:cmLst xmlns:a="http://schemas.openxmlformats.org/drawingml/2006/main" xmlns:r="http://schemas.openxmlformats.org/officeDocument/2006/relationships" xmlns:p188="http://schemas.microsoft.com/office/powerpoint/2018/8/main">
  <p188:cm id="{AF55F9A5-C27C-440C-8F93-24E8C5A0D72A}" authorId="{528083E4-5928-C43D-95E8-45DBC749AE93}" created="2025-07-28T15:43:28.159">
    <pc:sldMkLst xmlns:pc="http://schemas.microsoft.com/office/powerpoint/2013/main/command">
      <pc:docMk/>
      <pc:sldMk cId="500765335" sldId="2147480646"/>
    </pc:sldMkLst>
    <p188:txBody>
      <a:bodyPr/>
      <a:lstStyle/>
      <a:p>
        <a:r>
          <a:rPr lang="en-US"/>
          <a:t>Wording of fillable options is longer/different</a:t>
        </a:r>
      </a:p>
    </p188:txBody>
  </p188:cm>
</p188:cmLst>
</file>

<file path=ppt/comments/modernComment_7FFFF447_18A42F9D.xml><?xml version="1.0" encoding="utf-8"?>
<p188:cmLst xmlns:a="http://schemas.openxmlformats.org/drawingml/2006/main" xmlns:r="http://schemas.openxmlformats.org/officeDocument/2006/relationships" xmlns:p188="http://schemas.microsoft.com/office/powerpoint/2018/8/main">
  <p188:cm id="{F9D44369-F809-4394-AC24-ED6CBA220C9D}" authorId="{528083E4-5928-C43D-95E8-45DBC749AE93}" created="2025-07-28T15:56:11.425">
    <ac:deMkLst xmlns:ac="http://schemas.microsoft.com/office/drawing/2013/main/command">
      <pc:docMk xmlns:pc="http://schemas.microsoft.com/office/powerpoint/2013/main/command"/>
      <pc:sldMk xmlns:pc="http://schemas.microsoft.com/office/powerpoint/2013/main/command" cId="413413277" sldId="2147480647"/>
      <ac:spMk id="8" creationId="{7E72B58B-9579-F70C-4B38-C8D1B24DE749}"/>
    </ac:deMkLst>
    <p188:txBody>
      <a:bodyPr/>
      <a:lstStyle/>
      <a:p>
        <a:r>
          <a:rPr lang="en-US"/>
          <a:t>Wording on web page is different/more detailed</a:t>
        </a:r>
      </a:p>
    </p188:txBody>
  </p188:cm>
</p188:cmLst>
</file>

<file path=ppt/comments/modernComment_7FFFF448_7C2DACE2.xml><?xml version="1.0" encoding="utf-8"?>
<p188:cmLst xmlns:a="http://schemas.openxmlformats.org/drawingml/2006/main" xmlns:r="http://schemas.openxmlformats.org/officeDocument/2006/relationships" xmlns:p188="http://schemas.microsoft.com/office/powerpoint/2018/8/main">
  <p188:cm id="{DC612125-F9BC-4BC1-9E4F-A4AA6AFD0CF2}" authorId="{528083E4-5928-C43D-95E8-45DBC749AE93}" created="2025-07-28T16:12:08.400">
    <pc:sldMkLst xmlns:pc="http://schemas.microsoft.com/office/powerpoint/2013/main/command">
      <pc:docMk/>
      <pc:sldMk cId="2083368162" sldId="2147480648"/>
    </pc:sldMkLst>
    <p188:txBody>
      <a:bodyPr/>
      <a:lstStyle/>
      <a:p>
        <a:r>
          <a:rPr lang="en-US"/>
          <a:t>More options available, text is in yellow instead of blue</a:t>
        </a:r>
      </a:p>
    </p188:txBody>
  </p188:cm>
</p188:cmLst>
</file>

<file path=ppt/comments/modernComment_7FFFF449_E4B37851.xml><?xml version="1.0" encoding="utf-8"?>
<p188:cmLst xmlns:a="http://schemas.openxmlformats.org/drawingml/2006/main" xmlns:r="http://schemas.openxmlformats.org/officeDocument/2006/relationships" xmlns:p188="http://schemas.microsoft.com/office/powerpoint/2018/8/main">
  <p188:cm id="{CFF72343-9962-4D4E-B5CF-DB7D4D8391BB}" authorId="{528083E4-5928-C43D-95E8-45DBC749AE93}" created="2025-07-28T16:17:10.979">
    <pc:sldMkLst xmlns:pc="http://schemas.microsoft.com/office/powerpoint/2013/main/command">
      <pc:docMk/>
      <pc:sldMk cId="3836966993" sldId="2147480649"/>
    </pc:sldMkLst>
    <p188:txBody>
      <a:bodyPr/>
      <a:lstStyle/>
      <a:p>
        <a:r>
          <a:rPr lang="en-US"/>
          <a:t>More wording added explaining contractor quality standards.</a:t>
        </a:r>
      </a:p>
    </p188:txBody>
  </p188:cm>
</p188:cmLst>
</file>

<file path=ppt/comments/modernComment_7FFFF44A_E9FB7227.xml><?xml version="1.0" encoding="utf-8"?>
<p188:cmLst xmlns:a="http://schemas.openxmlformats.org/drawingml/2006/main" xmlns:r="http://schemas.openxmlformats.org/officeDocument/2006/relationships" xmlns:p188="http://schemas.microsoft.com/office/powerpoint/2018/8/main">
  <p188:cm id="{41050842-FE38-4E8F-9E22-B9B535683C45}" authorId="{528083E4-5928-C43D-95E8-45DBC749AE93}" created="2025-07-28T16:25:16.058">
    <pc:sldMkLst xmlns:pc="http://schemas.microsoft.com/office/powerpoint/2013/main/command">
      <pc:docMk/>
      <pc:sldMk cId="3925570087" sldId="2147480650"/>
    </pc:sldMkLst>
    <p188:txBody>
      <a:bodyPr/>
      <a:lstStyle/>
      <a:p>
        <a:r>
          <a:rPr lang="en-US"/>
          <a:t>Look/wording of Appliance Upgrade Contractors is different. Font is yellow vs blue.</a:t>
        </a:r>
      </a:p>
    </p188:txBody>
  </p188:cm>
  <p188:cm id="{2730DC30-77B8-497B-9C99-FBAE634AF689}" authorId="{528083E4-5928-C43D-95E8-45DBC749AE93}" created="2025-07-28T16:26:33.730">
    <ac:deMkLst xmlns:ac="http://schemas.microsoft.com/office/drawing/2013/main/command">
      <pc:docMk xmlns:pc="http://schemas.microsoft.com/office/powerpoint/2013/main/command"/>
      <pc:sldMk xmlns:pc="http://schemas.microsoft.com/office/powerpoint/2013/main/command" cId="3925570087" sldId="2147480650"/>
      <ac:picMk id="9" creationId="{1CCE7CFF-1CA4-CE7E-1F25-BFA2C146F6F9}"/>
    </ac:deMkLst>
    <p188:txBody>
      <a:bodyPr/>
      <a:lstStyle/>
      <a:p>
        <a:r>
          <a:rPr lang="en-US"/>
          <a:t>Clicking on the 'Find a Contractor' icon, shown on this slide here, automatically downloads a PDF list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EDE27B-A6D6-A74B-92D2-74B64C222F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2F69A8A-2638-FF4F-9353-674B49FAD7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409EC3-A718-B94B-B688-40F425CB6710}" type="datetimeFigureOut">
              <a:rPr lang="en-US" smtClean="0"/>
              <a:t>7/31/2025</a:t>
            </a:fld>
            <a:endParaRPr lang="en-US"/>
          </a:p>
        </p:txBody>
      </p:sp>
      <p:sp>
        <p:nvSpPr>
          <p:cNvPr id="4" name="Footer Placeholder 3">
            <a:extLst>
              <a:ext uri="{FF2B5EF4-FFF2-40B4-BE49-F238E27FC236}">
                <a16:creationId xmlns:a16="http://schemas.microsoft.com/office/drawing/2014/main" id="{7CC1D701-6F2C-AF40-B9FA-F946AE3AC4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E58BF8-FC89-764A-9A64-B0D8A28E93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5586C8-D160-4749-B360-43C4CD61857D}" type="slidenum">
              <a:rPr lang="en-US" smtClean="0"/>
              <a:t>‹#›</a:t>
            </a:fld>
            <a:endParaRPr lang="en-US"/>
          </a:p>
        </p:txBody>
      </p:sp>
    </p:spTree>
    <p:extLst>
      <p:ext uri="{BB962C8B-B14F-4D97-AF65-F5344CB8AC3E}">
        <p14:creationId xmlns:p14="http://schemas.microsoft.com/office/powerpoint/2010/main" val="13290530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7-29T18:40:46.15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23283 16093 16383 0 0,'5'0'0'0'0,"7"0"0"0"0,6 0 0 0 0,5 0 0 0 0,4 0 0 0 0,2 0 0 0 0,1 0 0 0 0,1 0 0 0 0,-1 0 0 0 0,1 0 0 0 0,-1 0 0 0 0,0 0 0 0 0,0-5 0 0 0,-1-2 0 0 0,0 1 0 0 0,1 1 0 0 0,-1 1 0 0 0,1 2 0 0 0,-1 0 0 0 0,0 2 0 0 0,1 0 0 0 0,-1 0 0 0 0,0 0 0 0 0,1 1 0 0 0,4-1 0 0 0,2 0 0 0 0,5 0 0 0 0,0 0 0 0 0,-1 0 0 0 0,-4 0 0 0 0,-1 0 0 0 0,-3 0 0 0 0,-2 0 0 0 0,5 0 0 0 0,1 0 0 0 0,4 0 0 0 0,1 0 0 0 0,-2 0 0 0 0,-8-5 0 0 0,-4-1 0 0 0,-1-1 0 0 0,-1 2 0 0 0,1 2 0 0 0,1 0 0 0 0,-4 2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78AD6-53A3-464F-A1F2-29843F47CCB7}"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6AC5D-43B2-164A-8FEE-787D4ABEC524}" type="slidenum">
              <a:rPr lang="en-US" smtClean="0"/>
              <a:t>‹#›</a:t>
            </a:fld>
            <a:endParaRPr lang="en-US"/>
          </a:p>
        </p:txBody>
      </p:sp>
    </p:spTree>
    <p:extLst>
      <p:ext uri="{BB962C8B-B14F-4D97-AF65-F5344CB8AC3E}">
        <p14:creationId xmlns:p14="http://schemas.microsoft.com/office/powerpoint/2010/main" val="52898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1</a:t>
            </a:fld>
            <a:endParaRPr lang="en-US"/>
          </a:p>
        </p:txBody>
      </p:sp>
    </p:spTree>
    <p:extLst>
      <p:ext uri="{BB962C8B-B14F-4D97-AF65-F5344CB8AC3E}">
        <p14:creationId xmlns:p14="http://schemas.microsoft.com/office/powerpoint/2010/main" val="3788845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the question that will drive the customers eligibility. These household income ranges are calculated based off of the site address and number of household members we inputted previously.  </a:t>
            </a:r>
          </a:p>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30</a:t>
            </a:fld>
            <a:endParaRPr lang="en-US"/>
          </a:p>
        </p:txBody>
      </p:sp>
    </p:spTree>
    <p:extLst>
      <p:ext uri="{BB962C8B-B14F-4D97-AF65-F5344CB8AC3E}">
        <p14:creationId xmlns:p14="http://schemas.microsoft.com/office/powerpoint/2010/main" val="3749241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choose either appliance which will route to Appliance upgrade program or whole home which could route to comfort home or Empower +</a:t>
            </a:r>
          </a:p>
          <a:p>
            <a:endParaRPr lang="en-US"/>
          </a:p>
          <a:p>
            <a:endParaRPr lang="en-US"/>
          </a:p>
          <a:p>
            <a:r>
              <a:rPr lang="en-US"/>
              <a:t>The blue box would appear at the bottom of the screen to give the contractors more details about which program they are signing up for.</a:t>
            </a:r>
          </a:p>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31</a:t>
            </a:fld>
            <a:endParaRPr lang="en-US"/>
          </a:p>
        </p:txBody>
      </p:sp>
    </p:spTree>
    <p:extLst>
      <p:ext uri="{BB962C8B-B14F-4D97-AF65-F5344CB8AC3E}">
        <p14:creationId xmlns:p14="http://schemas.microsoft.com/office/powerpoint/2010/main" val="292590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end of the pre application. This is where you will be able to see what programs you are eligible for.</a:t>
            </a:r>
          </a:p>
          <a:p>
            <a:endParaRPr lang="en-US"/>
          </a:p>
          <a:p>
            <a:r>
              <a:rPr lang="en-US"/>
              <a:t>We can see the congratulations message with program specific details underneath. In this example we are routed to </a:t>
            </a:r>
            <a:r>
              <a:rPr lang="en-US" err="1"/>
              <a:t>EmPower</a:t>
            </a:r>
            <a:r>
              <a:rPr lang="en-US"/>
              <a:t> + </a:t>
            </a:r>
          </a:p>
          <a:p>
            <a:endParaRPr lang="en-US"/>
          </a:p>
          <a:p>
            <a:r>
              <a:rPr lang="en-US"/>
              <a:t>For AUP you will be able to see either 50 % or 100% rebate information. </a:t>
            </a:r>
          </a:p>
          <a:p>
            <a:endParaRPr lang="en-US"/>
          </a:p>
          <a:p>
            <a:r>
              <a:rPr lang="en-US"/>
              <a:t>For Comfort home you will be routed to a button to find a participating contractor. </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32</a:t>
            </a:fld>
            <a:endParaRPr lang="en-US"/>
          </a:p>
        </p:txBody>
      </p:sp>
    </p:spTree>
    <p:extLst>
      <p:ext uri="{BB962C8B-B14F-4D97-AF65-F5344CB8AC3E}">
        <p14:creationId xmlns:p14="http://schemas.microsoft.com/office/powerpoint/2010/main" val="220919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where the you the contractor would add the contact information for the customer who is applying. </a:t>
            </a:r>
          </a:p>
          <a:p>
            <a:r>
              <a:rPr lang="en-US"/>
              <a:t>.</a:t>
            </a:r>
          </a:p>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34</a:t>
            </a:fld>
            <a:endParaRPr lang="en-US"/>
          </a:p>
        </p:txBody>
      </p:sp>
    </p:spTree>
    <p:extLst>
      <p:ext uri="{BB962C8B-B14F-4D97-AF65-F5344CB8AC3E}">
        <p14:creationId xmlns:p14="http://schemas.microsoft.com/office/powerpoint/2010/main" val="2418693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address will auto populate from the pre application you filled out early.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select from the building type either single family, or two four family, group home. </a:t>
            </a:r>
          </a:p>
          <a:p>
            <a:endParaRPr lang="en-US"/>
          </a:p>
          <a:p>
            <a:endParaRPr lang="en-US"/>
          </a:p>
          <a:p>
            <a:r>
              <a:rPr lang="en-US"/>
              <a:t>For single family you will not fill in units.</a:t>
            </a:r>
          </a:p>
          <a:p>
            <a:endParaRPr lang="en-US"/>
          </a:p>
          <a:p>
            <a:r>
              <a:rPr lang="en-US"/>
              <a:t>But for other programs you will fill out numbers of units and number of bedrooms in each unit.</a:t>
            </a:r>
          </a:p>
          <a:p>
            <a:endParaRPr lang="en-US"/>
          </a:p>
          <a:p>
            <a:r>
              <a:rPr lang="en-US"/>
              <a:t>You will check the box if mailing address is the same as the site address. </a:t>
            </a:r>
          </a:p>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35</a:t>
            </a:fld>
            <a:endParaRPr lang="en-US"/>
          </a:p>
        </p:txBody>
      </p:sp>
    </p:spTree>
    <p:extLst>
      <p:ext uri="{BB962C8B-B14F-4D97-AF65-F5344CB8AC3E}">
        <p14:creationId xmlns:p14="http://schemas.microsoft.com/office/powerpoint/2010/main" val="2220166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effectively just information just about the homeowner/landlord.</a:t>
            </a:r>
          </a:p>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36</a:t>
            </a:fld>
            <a:endParaRPr lang="en-US"/>
          </a:p>
        </p:txBody>
      </p:sp>
    </p:spTree>
    <p:extLst>
      <p:ext uri="{BB962C8B-B14F-4D97-AF65-F5344CB8AC3E}">
        <p14:creationId xmlns:p14="http://schemas.microsoft.com/office/powerpoint/2010/main" val="99228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Then will fill out current information about the utility provider. </a:t>
            </a:r>
          </a:p>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37</a:t>
            </a:fld>
            <a:endParaRPr lang="en-US"/>
          </a:p>
        </p:txBody>
      </p:sp>
    </p:spTree>
    <p:extLst>
      <p:ext uri="{BB962C8B-B14F-4D97-AF65-F5344CB8AC3E}">
        <p14:creationId xmlns:p14="http://schemas.microsoft.com/office/powerpoint/2010/main" val="3127022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Either check the box to select the next available contractor or select from contractor selection where you will be able to filter by building type and building area to search for participating contractors. </a:t>
            </a:r>
          </a:p>
          <a:p>
            <a:endParaRPr lang="en-US"/>
          </a:p>
          <a:p>
            <a:r>
              <a:rPr lang="en-US"/>
              <a:t>The second optional question is asking if there is a hub assisting the customer with the application</a:t>
            </a:r>
          </a:p>
          <a:p>
            <a:endParaRPr lang="en-US"/>
          </a:p>
          <a:p>
            <a:r>
              <a:rPr lang="en-US"/>
              <a:t>Click</a:t>
            </a:r>
          </a:p>
          <a:p>
            <a:endParaRPr lang="en-US"/>
          </a:p>
          <a:p>
            <a:r>
              <a:rPr lang="en-US"/>
              <a:t>The number of household members will automatically be brought in from earlier in the application.</a:t>
            </a:r>
          </a:p>
          <a:p>
            <a:endParaRPr lang="en-US"/>
          </a:p>
          <a:p>
            <a:r>
              <a:rPr lang="en-US"/>
              <a:t>You need to add in household member demographic information. This is required across AUP and Empower + programs. We require contractors fill out this information for reporting. So that the programs report on the applications. </a:t>
            </a:r>
          </a:p>
          <a:p>
            <a:endParaRPr lang="en-US"/>
          </a:p>
          <a:p>
            <a:r>
              <a:rPr lang="en-US"/>
              <a:t>If you need time to gather the household member information you can always save and come back later and finish the application</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38</a:t>
            </a:fld>
            <a:endParaRPr lang="en-US"/>
          </a:p>
        </p:txBody>
      </p:sp>
    </p:spTree>
    <p:extLst>
      <p:ext uri="{BB962C8B-B14F-4D97-AF65-F5344CB8AC3E}">
        <p14:creationId xmlns:p14="http://schemas.microsoft.com/office/powerpoint/2010/main" val="449074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review page will should all of the information inputted into the application. Please go through and make sure all the information is accurate.</a:t>
            </a:r>
          </a:p>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40</a:t>
            </a:fld>
            <a:endParaRPr lang="en-US"/>
          </a:p>
        </p:txBody>
      </p:sp>
    </p:spTree>
    <p:extLst>
      <p:ext uri="{BB962C8B-B14F-4D97-AF65-F5344CB8AC3E}">
        <p14:creationId xmlns:p14="http://schemas.microsoft.com/office/powerpoint/2010/main" val="3115161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for income verification, you will upload files like paystubs. Alternatively for the categorical eligibility route, you would have to upload the SNAP or TAN for other categorical eligibility. </a:t>
            </a:r>
          </a:p>
          <a:p>
            <a:endParaRPr lang="en-US"/>
          </a:p>
          <a:p>
            <a:r>
              <a:rPr lang="en-US"/>
              <a:t>Then for all applications you would upload </a:t>
            </a:r>
            <a:r>
              <a:rPr lang="en-US" sz="1800" b="0">
                <a:solidFill>
                  <a:srgbClr val="FF0000"/>
                </a:solidFill>
                <a:effectLst/>
                <a:latin typeface="Aptos" panose="020B0004020202020204" pitchFamily="34" charset="0"/>
              </a:rPr>
              <a:t>gas and electric bills.</a:t>
            </a:r>
          </a:p>
          <a:p>
            <a:endParaRPr lang="en-US" sz="1800" b="0">
              <a:solidFill>
                <a:srgbClr val="FF0000"/>
              </a:solidFill>
              <a:effectLst/>
              <a:latin typeface="Aptos" panose="020B0004020202020204" pitchFamily="34" charset="0"/>
            </a:endParaRPr>
          </a:p>
          <a:p>
            <a:r>
              <a:rPr lang="en-US" sz="1800" b="0">
                <a:solidFill>
                  <a:srgbClr val="FF0000"/>
                </a:solidFill>
                <a:effectLst/>
                <a:latin typeface="Aptos" panose="020B0004020202020204" pitchFamily="34" charset="0"/>
              </a:rPr>
              <a:t>You could also upload other optional documents. </a:t>
            </a:r>
            <a:endParaRPr lang="en-US" b="0"/>
          </a:p>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41</a:t>
            </a:fld>
            <a:endParaRPr lang="en-US"/>
          </a:p>
        </p:txBody>
      </p:sp>
    </p:spTree>
    <p:extLst>
      <p:ext uri="{BB962C8B-B14F-4D97-AF65-F5344CB8AC3E}">
        <p14:creationId xmlns:p14="http://schemas.microsoft.com/office/powerpoint/2010/main" val="330803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5</a:t>
            </a:fld>
            <a:endParaRPr lang="en-US"/>
          </a:p>
        </p:txBody>
      </p:sp>
    </p:spTree>
    <p:extLst>
      <p:ext uri="{BB962C8B-B14F-4D97-AF65-F5344CB8AC3E}">
        <p14:creationId xmlns:p14="http://schemas.microsoft.com/office/powerpoint/2010/main" val="3155025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will click into the project name where you can then upload the signed application. Then you will see the status changes to submitted. And the application signed date will get stamped. That is the end of application submission. </a:t>
            </a:r>
          </a:p>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43</a:t>
            </a:fld>
            <a:endParaRPr lang="en-US"/>
          </a:p>
        </p:txBody>
      </p:sp>
    </p:spTree>
    <p:extLst>
      <p:ext uri="{BB962C8B-B14F-4D97-AF65-F5344CB8AC3E}">
        <p14:creationId xmlns:p14="http://schemas.microsoft.com/office/powerpoint/2010/main" val="560429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Go to the homepage and you will be signed in as a hub . You will scroll down until you see the in progress applications you will click the blue hyperlink and that will open up the </a:t>
            </a:r>
            <a:r>
              <a:rPr lang="en-US" err="1"/>
              <a:t>applcication</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45</a:t>
            </a:fld>
            <a:endParaRPr lang="en-US"/>
          </a:p>
        </p:txBody>
      </p:sp>
    </p:spTree>
    <p:extLst>
      <p:ext uri="{BB962C8B-B14F-4D97-AF65-F5344CB8AC3E}">
        <p14:creationId xmlns:p14="http://schemas.microsoft.com/office/powerpoint/2010/main" val="1150693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6</a:t>
            </a:fld>
            <a:endParaRPr lang="en-US"/>
          </a:p>
        </p:txBody>
      </p:sp>
    </p:spTree>
    <p:extLst>
      <p:ext uri="{BB962C8B-B14F-4D97-AF65-F5344CB8AC3E}">
        <p14:creationId xmlns:p14="http://schemas.microsoft.com/office/powerpoint/2010/main" val="3836428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7</a:t>
            </a:fld>
            <a:endParaRPr lang="en-US"/>
          </a:p>
        </p:txBody>
      </p:sp>
    </p:spTree>
    <p:extLst>
      <p:ext uri="{BB962C8B-B14F-4D97-AF65-F5344CB8AC3E}">
        <p14:creationId xmlns:p14="http://schemas.microsoft.com/office/powerpoint/2010/main" val="2585379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Bills and categorical eligibility documents need to be recent.</a:t>
            </a:r>
          </a:p>
          <a:p>
            <a:endParaRPr lang="en-US"/>
          </a:p>
          <a:p>
            <a:r>
              <a:rPr lang="en-US"/>
              <a:t>These help numbers are on every page of the </a:t>
            </a:r>
            <a:r>
              <a:rPr lang="en-US" err="1"/>
              <a:t>MyEnergy</a:t>
            </a:r>
            <a:r>
              <a:rPr lang="en-US"/>
              <a:t> App</a:t>
            </a:r>
          </a:p>
          <a:p>
            <a:endParaRPr lang="en-US"/>
          </a:p>
          <a:p>
            <a:r>
              <a:rPr lang="en-US"/>
              <a:t>You can always save the application and come back to finish it later.</a:t>
            </a:r>
          </a:p>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23</a:t>
            </a:fld>
            <a:endParaRPr lang="en-US"/>
          </a:p>
        </p:txBody>
      </p:sp>
    </p:spTree>
    <p:extLst>
      <p:ext uri="{BB962C8B-B14F-4D97-AF65-F5344CB8AC3E}">
        <p14:creationId xmlns:p14="http://schemas.microsoft.com/office/powerpoint/2010/main" val="1826212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24</a:t>
            </a:fld>
            <a:endParaRPr lang="en-US"/>
          </a:p>
        </p:txBody>
      </p:sp>
    </p:spTree>
    <p:extLst>
      <p:ext uri="{BB962C8B-B14F-4D97-AF65-F5344CB8AC3E}">
        <p14:creationId xmlns:p14="http://schemas.microsoft.com/office/powerpoint/2010/main" val="374246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would be login in as a hub. Once you enter the application treat it as its own window and make sure to not click the back button. You can save and click next or previous. Using the </a:t>
            </a:r>
            <a:r>
              <a:rPr lang="en-US" err="1"/>
              <a:t>MyEnergy</a:t>
            </a:r>
            <a:r>
              <a:rPr lang="en-US"/>
              <a:t> portal you can use the back button just not on the application.</a:t>
            </a:r>
          </a:p>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25</a:t>
            </a:fld>
            <a:endParaRPr lang="en-US"/>
          </a:p>
        </p:txBody>
      </p:sp>
    </p:spTree>
    <p:extLst>
      <p:ext uri="{BB962C8B-B14F-4D97-AF65-F5344CB8AC3E}">
        <p14:creationId xmlns:p14="http://schemas.microsoft.com/office/powerpoint/2010/main" val="2309345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going to go through the process for weatherization</a:t>
            </a:r>
          </a:p>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26</a:t>
            </a:fld>
            <a:endParaRPr lang="en-US"/>
          </a:p>
        </p:txBody>
      </p:sp>
    </p:spTree>
    <p:extLst>
      <p:ext uri="{BB962C8B-B14F-4D97-AF65-F5344CB8AC3E}">
        <p14:creationId xmlns:p14="http://schemas.microsoft.com/office/powerpoint/2010/main" val="58019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select YES you can select which services you received.</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select yes input the 6 digit referral code.</a:t>
            </a:r>
          </a:p>
          <a:p>
            <a:endParaRPr lang="en-US"/>
          </a:p>
          <a:p>
            <a:endParaRPr lang="en-US"/>
          </a:p>
        </p:txBody>
      </p:sp>
      <p:sp>
        <p:nvSpPr>
          <p:cNvPr id="4" name="Slide Number Placeholder 3"/>
          <p:cNvSpPr>
            <a:spLocks noGrp="1"/>
          </p:cNvSpPr>
          <p:nvPr>
            <p:ph type="sldNum" sz="quarter" idx="5"/>
          </p:nvPr>
        </p:nvSpPr>
        <p:spPr/>
        <p:txBody>
          <a:bodyPr/>
          <a:lstStyle/>
          <a:p>
            <a:fld id="{4816AC5D-43B2-164A-8FEE-787D4ABEC524}" type="slidenum">
              <a:rPr lang="en-US" smtClean="0"/>
              <a:t>28</a:t>
            </a:fld>
            <a:endParaRPr lang="en-US"/>
          </a:p>
        </p:txBody>
      </p:sp>
    </p:spTree>
    <p:extLst>
      <p:ext uri="{BB962C8B-B14F-4D97-AF65-F5344CB8AC3E}">
        <p14:creationId xmlns:p14="http://schemas.microsoft.com/office/powerpoint/2010/main" val="3646685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91B2F"/>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866E0F4-0AF0-2D46-BA9C-058AE9900BDF}"/>
              </a:ext>
            </a:extLst>
          </p:cNvPr>
          <p:cNvSpPr/>
          <p:nvPr/>
        </p:nvSpPr>
        <p:spPr>
          <a:xfrm>
            <a:off x="4069714" y="0"/>
            <a:ext cx="6852030" cy="5644515"/>
          </a:xfrm>
          <a:custGeom>
            <a:avLst/>
            <a:gdLst>
              <a:gd name="connsiteX0" fmla="*/ 4436872 w 6852030"/>
              <a:gd name="connsiteY0" fmla="*/ 0 h 5644515"/>
              <a:gd name="connsiteX1" fmla="*/ 0 w 6852030"/>
              <a:gd name="connsiteY1" fmla="*/ 4436999 h 5644515"/>
              <a:gd name="connsiteX2" fmla="*/ 1207516 w 6852030"/>
              <a:gd name="connsiteY2" fmla="*/ 5644515 h 5644515"/>
              <a:gd name="connsiteX3" fmla="*/ 6852031 w 6852030"/>
              <a:gd name="connsiteY3" fmla="*/ 0 h 5644515"/>
              <a:gd name="connsiteX4" fmla="*/ 4436872 w 6852030"/>
              <a:gd name="connsiteY4" fmla="*/ 0 h 5644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2030" h="5644515">
                <a:moveTo>
                  <a:pt x="4436872" y="0"/>
                </a:moveTo>
                <a:lnTo>
                  <a:pt x="0" y="4436999"/>
                </a:lnTo>
                <a:lnTo>
                  <a:pt x="1207516" y="5644515"/>
                </a:lnTo>
                <a:lnTo>
                  <a:pt x="6852031" y="0"/>
                </a:lnTo>
                <a:lnTo>
                  <a:pt x="4436872" y="0"/>
                </a:lnTo>
                <a:close/>
              </a:path>
            </a:pathLst>
          </a:custGeom>
          <a:solidFill>
            <a:srgbClr val="062541"/>
          </a:solidFill>
          <a:ln w="1269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D1D433-8032-7348-8CB5-2BE4C38F8612}"/>
              </a:ext>
            </a:extLst>
          </p:cNvPr>
          <p:cNvSpPr/>
          <p:nvPr/>
        </p:nvSpPr>
        <p:spPr>
          <a:xfrm>
            <a:off x="4064000" y="0"/>
            <a:ext cx="8133842" cy="6858000"/>
          </a:xfrm>
          <a:custGeom>
            <a:avLst/>
            <a:gdLst>
              <a:gd name="connsiteX0" fmla="*/ 6857746 w 8133842"/>
              <a:gd name="connsiteY0" fmla="*/ 0 h 6858000"/>
              <a:gd name="connsiteX1" fmla="*/ 0 w 8133842"/>
              <a:gd name="connsiteY1" fmla="*/ 6857746 h 6858000"/>
              <a:gd name="connsiteX2" fmla="*/ 8133843 w 8133842"/>
              <a:gd name="connsiteY2" fmla="*/ 6858000 h 6858000"/>
              <a:gd name="connsiteX3" fmla="*/ 8133715 w 8133842"/>
              <a:gd name="connsiteY3" fmla="*/ 0 h 6858000"/>
              <a:gd name="connsiteX4" fmla="*/ 6857746 w 813384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3842" h="6858000">
                <a:moveTo>
                  <a:pt x="6857746" y="0"/>
                </a:moveTo>
                <a:lnTo>
                  <a:pt x="0" y="6857746"/>
                </a:lnTo>
                <a:lnTo>
                  <a:pt x="8133843" y="6858000"/>
                </a:lnTo>
                <a:lnTo>
                  <a:pt x="8133715" y="0"/>
                </a:lnTo>
                <a:lnTo>
                  <a:pt x="6857746" y="0"/>
                </a:lnTo>
                <a:close/>
              </a:path>
            </a:pathLst>
          </a:custGeom>
          <a:solidFill>
            <a:srgbClr val="092B49"/>
          </a:solidFill>
          <a:ln w="1269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9BE4C9D-29B1-0943-9FC7-8E98149D0177}"/>
              </a:ext>
            </a:extLst>
          </p:cNvPr>
          <p:cNvSpPr/>
          <p:nvPr/>
        </p:nvSpPr>
        <p:spPr>
          <a:xfrm>
            <a:off x="9906000" y="4570604"/>
            <a:ext cx="2286000" cy="2287396"/>
          </a:xfrm>
          <a:custGeom>
            <a:avLst/>
            <a:gdLst>
              <a:gd name="connsiteX0" fmla="*/ -320 w 2286000"/>
              <a:gd name="connsiteY0" fmla="*/ 2285999 h 2287396"/>
              <a:gd name="connsiteX1" fmla="*/ 2285681 w 2286000"/>
              <a:gd name="connsiteY1" fmla="*/ 2287396 h 2287396"/>
              <a:gd name="connsiteX2" fmla="*/ 2285681 w 2286000"/>
              <a:gd name="connsiteY2" fmla="*/ 126 h 2287396"/>
              <a:gd name="connsiteX3" fmla="*/ 2285681 w 2286000"/>
              <a:gd name="connsiteY3" fmla="*/ -1 h 2287396"/>
              <a:gd name="connsiteX4" fmla="*/ 2285681 w 2286000"/>
              <a:gd name="connsiteY4" fmla="*/ -1 h 228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7396">
                <a:moveTo>
                  <a:pt x="-320" y="2285999"/>
                </a:moveTo>
                <a:lnTo>
                  <a:pt x="2285681" y="2287396"/>
                </a:lnTo>
                <a:lnTo>
                  <a:pt x="2285681" y="126"/>
                </a:lnTo>
                <a:close/>
                <a:moveTo>
                  <a:pt x="2285681" y="-1"/>
                </a:moveTo>
                <a:lnTo>
                  <a:pt x="2285681" y="-1"/>
                </a:lnTo>
                <a:close/>
              </a:path>
            </a:pathLst>
          </a:custGeom>
          <a:solidFill>
            <a:schemeClr val="accent5"/>
          </a:solidFill>
          <a:ln w="1269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0B25872-4891-6146-9FA2-91279C04C2BD}"/>
              </a:ext>
            </a:extLst>
          </p:cNvPr>
          <p:cNvSpPr>
            <a:spLocks noGrp="1"/>
          </p:cNvSpPr>
          <p:nvPr>
            <p:ph type="ctrTitle" hasCustomPrompt="1"/>
          </p:nvPr>
        </p:nvSpPr>
        <p:spPr>
          <a:xfrm>
            <a:off x="609600" y="1078992"/>
            <a:ext cx="5486400" cy="2387600"/>
          </a:xfrm>
          <a:prstGeom prst="rect">
            <a:avLst/>
          </a:prstGeom>
        </p:spPr>
        <p:txBody>
          <a:bodyPr lIns="0" anchor="b">
            <a:normAutofit/>
          </a:bodyPr>
          <a:lstStyle>
            <a:lvl1pPr algn="l">
              <a:defRPr sz="4000" b="0" baseline="0">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603B39CB-CAA2-6847-BDAF-FC2D466EDA1B}"/>
              </a:ext>
            </a:extLst>
          </p:cNvPr>
          <p:cNvSpPr>
            <a:spLocks noGrp="1"/>
          </p:cNvSpPr>
          <p:nvPr>
            <p:ph type="subTitle" idx="1"/>
          </p:nvPr>
        </p:nvSpPr>
        <p:spPr>
          <a:xfrm>
            <a:off x="609600" y="3683318"/>
            <a:ext cx="5486400" cy="1655762"/>
          </a:xfrm>
          <a:prstGeom prst="rect">
            <a:avLst/>
          </a:prstGeom>
        </p:spPr>
        <p:txBody>
          <a:bodyPr lIns="0"/>
          <a:lstStyle>
            <a:lvl1pPr marL="0" indent="0" algn="l">
              <a:lnSpc>
                <a:spcPct val="95000"/>
              </a:lnSpc>
              <a:buNone/>
              <a:defRPr sz="2400">
                <a:solidFill>
                  <a:schemeClr val="tx1">
                    <a:lumMod val="60000"/>
                    <a:lumOff val="40000"/>
                  </a:schemeClr>
                </a:solidFill>
              </a:defRPr>
            </a:lvl1pPr>
            <a:lvl2pPr marL="573088" indent="-280988" algn="l">
              <a:lnSpc>
                <a:spcPct val="95000"/>
              </a:lnSpc>
              <a:spcBef>
                <a:spcPts val="300"/>
              </a:spcBef>
              <a:buFont typeface="Arial" panose="020B0604020202020204" pitchFamily="34" charset="0"/>
              <a:buChar char="•"/>
              <a:tabLst/>
              <a:defRPr sz="2400">
                <a:solidFill>
                  <a:srgbClr val="BFCED6"/>
                </a:solidFill>
              </a:defRPr>
            </a:lvl2pPr>
            <a:lvl3pPr marL="866775" indent="-293688" algn="l">
              <a:buFont typeface="Arial" panose="020B0604020202020204" pitchFamily="34" charset="0"/>
              <a:buChar char="•"/>
              <a:tabLst/>
              <a:defRPr sz="1800">
                <a:solidFill>
                  <a:srgbClr val="BFCED6"/>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0" name="Picture 19" descr="A picture containing drawing&#10;&#10;Description automatically generated">
            <a:extLst>
              <a:ext uri="{FF2B5EF4-FFF2-40B4-BE49-F238E27FC236}">
                <a16:creationId xmlns:a16="http://schemas.microsoft.com/office/drawing/2014/main" id="{DB6E5D94-AC90-6B4F-BE6B-A10AEBF3FB47}"/>
              </a:ext>
            </a:extLst>
          </p:cNvPr>
          <p:cNvPicPr>
            <a:picLocks noChangeAspect="1"/>
          </p:cNvPicPr>
          <p:nvPr userDrawn="1"/>
        </p:nvPicPr>
        <p:blipFill>
          <a:blip r:embed="rId2"/>
          <a:stretch>
            <a:fillRect/>
          </a:stretch>
        </p:blipFill>
        <p:spPr>
          <a:xfrm>
            <a:off x="609600" y="5610543"/>
            <a:ext cx="3200400" cy="553681"/>
          </a:xfrm>
          <a:prstGeom prst="rect">
            <a:avLst/>
          </a:prstGeom>
        </p:spPr>
      </p:pic>
    </p:spTree>
    <p:extLst>
      <p:ext uri="{BB962C8B-B14F-4D97-AF65-F5344CB8AC3E}">
        <p14:creationId xmlns:p14="http://schemas.microsoft.com/office/powerpoint/2010/main" val="172915364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space Slide">
    <p:spTree>
      <p:nvGrpSpPr>
        <p:cNvPr id="1" name=""/>
        <p:cNvGrpSpPr/>
        <p:nvPr/>
      </p:nvGrpSpPr>
      <p:grpSpPr>
        <a:xfrm>
          <a:off x="0" y="0"/>
          <a:ext cx="0" cy="0"/>
          <a:chOff x="0" y="0"/>
          <a:chExt cx="0" cy="0"/>
        </a:xfrm>
      </p:grpSpPr>
      <p:sp>
        <p:nvSpPr>
          <p:cNvPr id="41" name="Slide Number Placeholder 5">
            <a:extLst>
              <a:ext uri="{FF2B5EF4-FFF2-40B4-BE49-F238E27FC236}">
                <a16:creationId xmlns:a16="http://schemas.microsoft.com/office/drawing/2014/main" id="{CC0844C2-DE6D-90DD-BBDA-30931D1D36A3}"/>
              </a:ext>
            </a:extLst>
          </p:cNvPr>
          <p:cNvSpPr>
            <a:spLocks noGrp="1"/>
          </p:cNvSpPr>
          <p:nvPr>
            <p:ph type="sldNum" sz="quarter" idx="4"/>
          </p:nvPr>
        </p:nvSpPr>
        <p:spPr>
          <a:xfrm>
            <a:off x="11149152" y="6381335"/>
            <a:ext cx="441186" cy="365125"/>
          </a:xfrm>
          <a:prstGeom prst="rect">
            <a:avLst/>
          </a:prstGeom>
        </p:spPr>
        <p:txBody>
          <a:bodyPr lIns="0" tIns="0" rIns="0" bIns="0" anchor="ctr"/>
          <a:lstStyle>
            <a:lvl1pPr algn="r">
              <a:defRPr sz="900" b="1">
                <a:solidFill>
                  <a:srgbClr val="7B868C"/>
                </a:solidFill>
              </a:defRPr>
            </a:lvl1pPr>
          </a:lstStyle>
          <a:p>
            <a:fld id="{E1123682-AE52-6D45-865E-F1EB3AE0E340}" type="slidenum">
              <a:rPr lang="en-US" smtClean="0"/>
              <a:pPr/>
              <a:t>‹#›</a:t>
            </a:fld>
            <a:endParaRPr lang="en-US"/>
          </a:p>
        </p:txBody>
      </p:sp>
      <p:sp>
        <p:nvSpPr>
          <p:cNvPr id="42" name="Date Placeholder 7">
            <a:extLst>
              <a:ext uri="{FF2B5EF4-FFF2-40B4-BE49-F238E27FC236}">
                <a16:creationId xmlns:a16="http://schemas.microsoft.com/office/drawing/2014/main" id="{66687508-83B1-4E49-0D56-16B4E085363A}"/>
              </a:ext>
            </a:extLst>
          </p:cNvPr>
          <p:cNvSpPr>
            <a:spLocks noGrp="1"/>
          </p:cNvSpPr>
          <p:nvPr>
            <p:ph type="dt" sz="half" idx="2"/>
          </p:nvPr>
        </p:nvSpPr>
        <p:spPr>
          <a:xfrm>
            <a:off x="11149152" y="6381334"/>
            <a:ext cx="203885" cy="365125"/>
          </a:xfrm>
          <a:prstGeom prst="rect">
            <a:avLst/>
          </a:prstGeom>
        </p:spPr>
        <p:txBody>
          <a:bodyPr vert="horz" lIns="91440" tIns="45720" rIns="91440" bIns="45720" rtlCol="0" anchor="ctr"/>
          <a:lstStyle>
            <a:lvl1pPr algn="ctr">
              <a:defRPr sz="1200">
                <a:solidFill>
                  <a:srgbClr val="7B868C"/>
                </a:solidFill>
                <a:latin typeface="+mj-lt"/>
              </a:defRPr>
            </a:lvl1pPr>
          </a:lstStyle>
          <a:p>
            <a:r>
              <a:rPr lang="en-US"/>
              <a:t>|</a:t>
            </a:r>
          </a:p>
        </p:txBody>
      </p:sp>
      <p:sp>
        <p:nvSpPr>
          <p:cNvPr id="43" name="Footer Placeholder 1">
            <a:extLst>
              <a:ext uri="{FF2B5EF4-FFF2-40B4-BE49-F238E27FC236}">
                <a16:creationId xmlns:a16="http://schemas.microsoft.com/office/drawing/2014/main" id="{6DD4CC89-6D7C-8E9E-E79D-A74456256AF6}"/>
              </a:ext>
            </a:extLst>
          </p:cNvPr>
          <p:cNvSpPr>
            <a:spLocks noGrp="1"/>
          </p:cNvSpPr>
          <p:nvPr>
            <p:ph type="ftr" sz="quarter" idx="3"/>
          </p:nvPr>
        </p:nvSpPr>
        <p:spPr>
          <a:xfrm>
            <a:off x="6450613" y="6381334"/>
            <a:ext cx="4646478" cy="365125"/>
          </a:xfrm>
          <a:prstGeom prst="rect">
            <a:avLst/>
          </a:prstGeom>
        </p:spPr>
        <p:txBody>
          <a:bodyPr vert="horz" lIns="0" tIns="0" rIns="0" bIns="0" rtlCol="0" anchor="ctr"/>
          <a:lstStyle>
            <a:lvl1pPr algn="r">
              <a:defRPr lang="en-US" sz="650" baseline="0" dirty="0">
                <a:solidFill>
                  <a:srgbClr val="7B868C"/>
                </a:solidFill>
              </a:defRPr>
            </a:lvl1p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25655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 text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B625E7-FA9E-E447-831E-5FF5A3C66C52}"/>
              </a:ext>
            </a:extLst>
          </p:cNvPr>
          <p:cNvSpPr/>
          <p:nvPr userDrawn="1"/>
        </p:nvSpPr>
        <p:spPr>
          <a:xfrm>
            <a:off x="0" y="1099"/>
            <a:ext cx="12192000" cy="1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CA0FD137-BFD3-5C4A-B792-7A73953F2F90}"/>
              </a:ext>
            </a:extLst>
          </p:cNvPr>
          <p:cNvSpPr/>
          <p:nvPr userDrawn="1"/>
        </p:nvSpPr>
        <p:spPr>
          <a:xfrm>
            <a:off x="4733819" y="3810856"/>
            <a:ext cx="6858000" cy="369870"/>
          </a:xfrm>
          <a:prstGeom prst="rect">
            <a:avLst/>
          </a:prstGeom>
          <a:solidFill>
            <a:schemeClr val="accent5"/>
          </a:solidFill>
          <a:ln>
            <a:noFill/>
          </a:ln>
          <a:effectLst>
            <a:outerShdw dist="63500" dir="2700000" algn="tl"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lstStyle/>
          <a:p>
            <a:pPr lvl="0"/>
            <a:r>
              <a:rPr lang="en-US" sz="1200" b="1" spc="200" baseline="0">
                <a:solidFill>
                  <a:schemeClr val="bg2"/>
                </a:solidFill>
              </a:rPr>
              <a:t>RESULTS</a:t>
            </a:r>
          </a:p>
        </p:txBody>
      </p:sp>
      <p:sp>
        <p:nvSpPr>
          <p:cNvPr id="13" name="Rectangle 12">
            <a:extLst>
              <a:ext uri="{FF2B5EF4-FFF2-40B4-BE49-F238E27FC236}">
                <a16:creationId xmlns:a16="http://schemas.microsoft.com/office/drawing/2014/main" id="{4FCA6F39-7A88-5C40-8816-D40E8F496D6B}"/>
              </a:ext>
            </a:extLst>
          </p:cNvPr>
          <p:cNvSpPr/>
          <p:nvPr userDrawn="1"/>
        </p:nvSpPr>
        <p:spPr>
          <a:xfrm>
            <a:off x="609599" y="1305060"/>
            <a:ext cx="3328416" cy="369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spc="300">
                <a:solidFill>
                  <a:schemeClr val="bg2"/>
                </a:solidFill>
              </a:rPr>
              <a:t>ISSUE</a:t>
            </a:r>
          </a:p>
        </p:txBody>
      </p:sp>
      <p:sp>
        <p:nvSpPr>
          <p:cNvPr id="14" name="Rectangle 13">
            <a:extLst>
              <a:ext uri="{FF2B5EF4-FFF2-40B4-BE49-F238E27FC236}">
                <a16:creationId xmlns:a16="http://schemas.microsoft.com/office/drawing/2014/main" id="{8B3F33C5-81D3-E145-B038-50652AB0A10D}"/>
              </a:ext>
            </a:extLst>
          </p:cNvPr>
          <p:cNvSpPr/>
          <p:nvPr userDrawn="1"/>
        </p:nvSpPr>
        <p:spPr>
          <a:xfrm>
            <a:off x="4733819" y="1305060"/>
            <a:ext cx="6858000" cy="369870"/>
          </a:xfrm>
          <a:prstGeom prst="rect">
            <a:avLst/>
          </a:prstGeom>
          <a:solidFill>
            <a:schemeClr val="bg1">
              <a:lumMod val="95000"/>
            </a:schemeClr>
          </a:solidFill>
          <a:ln>
            <a:noFill/>
          </a:ln>
          <a:effectLst>
            <a:outerShdw dist="63500" dir="2700000" algn="tl"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lstStyle/>
          <a:p>
            <a:r>
              <a:rPr lang="en-US" sz="1200" b="1" spc="200" baseline="0">
                <a:solidFill>
                  <a:schemeClr val="bg2"/>
                </a:solidFill>
              </a:rPr>
              <a:t>ACTION</a:t>
            </a:r>
          </a:p>
        </p:txBody>
      </p:sp>
      <p:cxnSp>
        <p:nvCxnSpPr>
          <p:cNvPr id="16" name="Straight Connector 15">
            <a:extLst>
              <a:ext uri="{FF2B5EF4-FFF2-40B4-BE49-F238E27FC236}">
                <a16:creationId xmlns:a16="http://schemas.microsoft.com/office/drawing/2014/main" id="{B62F1CCC-B3D8-C74B-8C5F-F0502374E489}"/>
              </a:ext>
            </a:extLst>
          </p:cNvPr>
          <p:cNvCxnSpPr>
            <a:cxnSpLocks/>
          </p:cNvCxnSpPr>
          <p:nvPr userDrawn="1"/>
        </p:nvCxnSpPr>
        <p:spPr>
          <a:xfrm>
            <a:off x="4340832" y="1305060"/>
            <a:ext cx="0" cy="4862378"/>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7654C23D-C235-D143-9283-3DBA23F41834}"/>
              </a:ext>
            </a:extLst>
          </p:cNvPr>
          <p:cNvSpPr>
            <a:spLocks noGrp="1"/>
          </p:cNvSpPr>
          <p:nvPr>
            <p:ph type="title" hasCustomPrompt="1"/>
          </p:nvPr>
        </p:nvSpPr>
        <p:spPr>
          <a:xfrm>
            <a:off x="609600" y="207339"/>
            <a:ext cx="10972800" cy="731520"/>
          </a:xfrm>
          <a:prstGeom prst="rect">
            <a:avLst/>
          </a:prstGeom>
        </p:spPr>
        <p:txBody>
          <a:bodyPr lIns="0" tIns="0" rIns="0" bIns="0" anchor="ctr">
            <a:noAutofit/>
          </a:bodyPr>
          <a:lstStyle>
            <a:lvl1pPr>
              <a:defRPr sz="2000" b="0" i="0">
                <a:solidFill>
                  <a:schemeClr val="bg1"/>
                </a:solidFill>
                <a:latin typeface="Segoe UI" panose="020B0502040204020203" pitchFamily="34" charset="0"/>
                <a:cs typeface="Segoe UI" panose="020B0502040204020203" pitchFamily="34" charset="0"/>
              </a:defRPr>
            </a:lvl1pPr>
          </a:lstStyle>
          <a:p>
            <a:r>
              <a:rPr lang="en-US"/>
              <a:t>Case study without image. Headline goes here</a:t>
            </a:r>
          </a:p>
        </p:txBody>
      </p:sp>
      <p:sp>
        <p:nvSpPr>
          <p:cNvPr id="22" name="Content Placeholder 2">
            <a:extLst>
              <a:ext uri="{FF2B5EF4-FFF2-40B4-BE49-F238E27FC236}">
                <a16:creationId xmlns:a16="http://schemas.microsoft.com/office/drawing/2014/main" id="{8F35CB95-DC52-4441-BFDE-4B6CE29CB5EB}"/>
              </a:ext>
            </a:extLst>
          </p:cNvPr>
          <p:cNvSpPr>
            <a:spLocks noGrp="1"/>
          </p:cNvSpPr>
          <p:nvPr>
            <p:ph idx="10"/>
          </p:nvPr>
        </p:nvSpPr>
        <p:spPr>
          <a:xfrm>
            <a:off x="4911636" y="1799790"/>
            <a:ext cx="6680179" cy="1874541"/>
          </a:xfrm>
          <a:prstGeom prst="rect">
            <a:avLst/>
          </a:prstGeom>
        </p:spPr>
        <p:txBody>
          <a:bodyPr lIns="0" tIns="0" rIns="0" bIns="0">
            <a:noAutofit/>
          </a:bodyPr>
          <a:lstStyle>
            <a:lvl1pPr>
              <a:defRPr sz="1500"/>
            </a:lvl1pPr>
            <a:lvl2pPr>
              <a:defRPr sz="15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23" name="Content Placeholder 2">
            <a:extLst>
              <a:ext uri="{FF2B5EF4-FFF2-40B4-BE49-F238E27FC236}">
                <a16:creationId xmlns:a16="http://schemas.microsoft.com/office/drawing/2014/main" id="{FF458EBC-5F47-7748-B08B-6D11B6B00F96}"/>
              </a:ext>
            </a:extLst>
          </p:cNvPr>
          <p:cNvSpPr>
            <a:spLocks noGrp="1"/>
          </p:cNvSpPr>
          <p:nvPr>
            <p:ph idx="11"/>
          </p:nvPr>
        </p:nvSpPr>
        <p:spPr>
          <a:xfrm>
            <a:off x="4911393" y="4317251"/>
            <a:ext cx="6671005" cy="1850187"/>
          </a:xfrm>
          <a:prstGeom prst="rect">
            <a:avLst/>
          </a:prstGeom>
        </p:spPr>
        <p:txBody>
          <a:bodyPr lIns="0" tIns="0" rIns="0" bIns="0">
            <a:noAutofit/>
          </a:bodyPr>
          <a:lstStyle>
            <a:lvl1pPr marL="0" indent="0">
              <a:buNone/>
              <a:defRPr sz="1500" b="1"/>
            </a:lvl1pPr>
            <a:lvl2pPr marL="457200" indent="0">
              <a:lnSpc>
                <a:spcPct val="100000"/>
              </a:lnSpc>
              <a:buNone/>
              <a:defRPr sz="1600"/>
            </a:lvl2pPr>
            <a:lvl3pPr>
              <a:defRPr sz="1600"/>
            </a:lvl3pPr>
            <a:lvl4pPr>
              <a:defRPr sz="1600"/>
            </a:lvl4pPr>
            <a:lvl5pPr>
              <a:defRPr sz="1600"/>
            </a:lvl5pPr>
          </a:lstStyle>
          <a:p>
            <a:pPr lvl="0"/>
            <a:r>
              <a:rPr lang="en-US"/>
              <a:t>Click to edit Master text styles</a:t>
            </a:r>
          </a:p>
        </p:txBody>
      </p:sp>
      <p:sp>
        <p:nvSpPr>
          <p:cNvPr id="5" name="Text Placeholder 4">
            <a:extLst>
              <a:ext uri="{FF2B5EF4-FFF2-40B4-BE49-F238E27FC236}">
                <a16:creationId xmlns:a16="http://schemas.microsoft.com/office/drawing/2014/main" id="{58266DE2-3303-BF4B-8D14-8632ED4C3691}"/>
              </a:ext>
            </a:extLst>
          </p:cNvPr>
          <p:cNvSpPr>
            <a:spLocks noGrp="1"/>
          </p:cNvSpPr>
          <p:nvPr>
            <p:ph type="body" sz="quarter" idx="15"/>
          </p:nvPr>
        </p:nvSpPr>
        <p:spPr>
          <a:xfrm>
            <a:off x="609600" y="1799791"/>
            <a:ext cx="3338244" cy="436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B2C32042-04D5-8934-985A-7DB54412DA2F}"/>
              </a:ext>
            </a:extLst>
          </p:cNvPr>
          <p:cNvSpPr>
            <a:spLocks noGrp="1"/>
          </p:cNvSpPr>
          <p:nvPr>
            <p:ph type="sldNum" sz="quarter" idx="4"/>
          </p:nvPr>
        </p:nvSpPr>
        <p:spPr>
          <a:xfrm>
            <a:off x="11149152" y="6381335"/>
            <a:ext cx="441186" cy="365125"/>
          </a:xfrm>
          <a:prstGeom prst="rect">
            <a:avLst/>
          </a:prstGeom>
        </p:spPr>
        <p:txBody>
          <a:bodyPr lIns="0" tIns="0" rIns="0" bIns="0" anchor="ctr"/>
          <a:lstStyle>
            <a:lvl1pPr algn="r">
              <a:defRPr sz="900" b="1">
                <a:solidFill>
                  <a:srgbClr val="7B868C"/>
                </a:solidFill>
              </a:defRPr>
            </a:lvl1pPr>
          </a:lstStyle>
          <a:p>
            <a:fld id="{E1123682-AE52-6D45-865E-F1EB3AE0E340}" type="slidenum">
              <a:rPr lang="en-US" smtClean="0"/>
              <a:pPr/>
              <a:t>‹#›</a:t>
            </a:fld>
            <a:endParaRPr lang="en-US"/>
          </a:p>
        </p:txBody>
      </p:sp>
      <p:sp>
        <p:nvSpPr>
          <p:cNvPr id="3" name="Date Placeholder 7">
            <a:extLst>
              <a:ext uri="{FF2B5EF4-FFF2-40B4-BE49-F238E27FC236}">
                <a16:creationId xmlns:a16="http://schemas.microsoft.com/office/drawing/2014/main" id="{4D54D04E-E552-5139-EC88-B3BB20517CF3}"/>
              </a:ext>
            </a:extLst>
          </p:cNvPr>
          <p:cNvSpPr>
            <a:spLocks noGrp="1"/>
          </p:cNvSpPr>
          <p:nvPr>
            <p:ph type="dt" sz="half" idx="2"/>
          </p:nvPr>
        </p:nvSpPr>
        <p:spPr>
          <a:xfrm>
            <a:off x="11149152" y="6381334"/>
            <a:ext cx="203885" cy="365125"/>
          </a:xfrm>
          <a:prstGeom prst="rect">
            <a:avLst/>
          </a:prstGeom>
        </p:spPr>
        <p:txBody>
          <a:bodyPr vert="horz" lIns="91440" tIns="45720" rIns="91440" bIns="45720" rtlCol="0" anchor="ctr"/>
          <a:lstStyle>
            <a:lvl1pPr algn="ctr">
              <a:defRPr sz="1200">
                <a:solidFill>
                  <a:srgbClr val="7B868C"/>
                </a:solidFill>
                <a:latin typeface="+mj-lt"/>
              </a:defRPr>
            </a:lvl1pPr>
          </a:lstStyle>
          <a:p>
            <a:r>
              <a:rPr lang="en-US"/>
              <a:t>|</a:t>
            </a:r>
          </a:p>
        </p:txBody>
      </p:sp>
      <p:sp>
        <p:nvSpPr>
          <p:cNvPr id="4" name="Footer Placeholder 1">
            <a:extLst>
              <a:ext uri="{FF2B5EF4-FFF2-40B4-BE49-F238E27FC236}">
                <a16:creationId xmlns:a16="http://schemas.microsoft.com/office/drawing/2014/main" id="{096E57E5-7D06-2937-1556-4E3F2662A57C}"/>
              </a:ext>
            </a:extLst>
          </p:cNvPr>
          <p:cNvSpPr>
            <a:spLocks noGrp="1"/>
          </p:cNvSpPr>
          <p:nvPr>
            <p:ph type="ftr" sz="quarter" idx="3"/>
          </p:nvPr>
        </p:nvSpPr>
        <p:spPr>
          <a:xfrm>
            <a:off x="6450613" y="6381334"/>
            <a:ext cx="4646478" cy="365125"/>
          </a:xfrm>
          <a:prstGeom prst="rect">
            <a:avLst/>
          </a:prstGeom>
        </p:spPr>
        <p:txBody>
          <a:bodyPr vert="horz" lIns="0" tIns="0" rIns="0" bIns="0" rtlCol="0" anchor="ctr"/>
          <a:lstStyle>
            <a:lvl1pPr algn="r">
              <a:defRPr lang="en-US" sz="650" baseline="0" dirty="0">
                <a:solidFill>
                  <a:srgbClr val="7B868C"/>
                </a:solidFill>
              </a:defRPr>
            </a:lvl1p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64574483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ase study - visual impac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E8F3D5-BFD6-EF4B-BA55-FE1FB44864CE}"/>
              </a:ext>
            </a:extLst>
          </p:cNvPr>
          <p:cNvSpPr/>
          <p:nvPr userDrawn="1"/>
        </p:nvSpPr>
        <p:spPr>
          <a:xfrm>
            <a:off x="-1" y="0"/>
            <a:ext cx="5047488"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Picture 10" descr="A picture containing drawing&#10;&#10;Description automatically generated">
            <a:extLst>
              <a:ext uri="{FF2B5EF4-FFF2-40B4-BE49-F238E27FC236}">
                <a16:creationId xmlns:a16="http://schemas.microsoft.com/office/drawing/2014/main" id="{7CAED5C2-187F-704C-BCD7-0D09FCC73F68}"/>
              </a:ext>
            </a:extLst>
          </p:cNvPr>
          <p:cNvPicPr>
            <a:picLocks noChangeAspect="1"/>
          </p:cNvPicPr>
          <p:nvPr userDrawn="1"/>
        </p:nvPicPr>
        <p:blipFill>
          <a:blip r:embed="rId2"/>
          <a:stretch>
            <a:fillRect/>
          </a:stretch>
        </p:blipFill>
        <p:spPr>
          <a:xfrm>
            <a:off x="612648" y="6399501"/>
            <a:ext cx="1600200" cy="278823"/>
          </a:xfrm>
          <a:prstGeom prst="rect">
            <a:avLst/>
          </a:prstGeom>
        </p:spPr>
      </p:pic>
      <p:sp>
        <p:nvSpPr>
          <p:cNvPr id="17" name="Content Placeholder 2">
            <a:extLst>
              <a:ext uri="{FF2B5EF4-FFF2-40B4-BE49-F238E27FC236}">
                <a16:creationId xmlns:a16="http://schemas.microsoft.com/office/drawing/2014/main" id="{22094B3F-B9D3-9E42-A323-5DA62761971F}"/>
              </a:ext>
            </a:extLst>
          </p:cNvPr>
          <p:cNvSpPr>
            <a:spLocks noGrp="1"/>
          </p:cNvSpPr>
          <p:nvPr>
            <p:ph idx="1"/>
          </p:nvPr>
        </p:nvSpPr>
        <p:spPr>
          <a:xfrm>
            <a:off x="609600" y="2555104"/>
            <a:ext cx="3892952" cy="3621859"/>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17B424B8-6DA8-E448-837F-323A95299AF9}"/>
              </a:ext>
            </a:extLst>
          </p:cNvPr>
          <p:cNvSpPr>
            <a:spLocks noGrp="1"/>
          </p:cNvSpPr>
          <p:nvPr>
            <p:ph type="title" hasCustomPrompt="1"/>
          </p:nvPr>
        </p:nvSpPr>
        <p:spPr>
          <a:xfrm>
            <a:off x="612648" y="883670"/>
            <a:ext cx="3883152" cy="1151051"/>
          </a:xfrm>
        </p:spPr>
        <p:txBody>
          <a:bodyPr anchor="b"/>
          <a:lstStyle>
            <a:lvl1pPr marL="0" marR="0" indent="0" algn="l" defTabSz="914400" rtl="0" eaLnBrk="1" fontAlgn="auto" latinLnBrk="0" hangingPunct="1">
              <a:lnSpc>
                <a:spcPct val="100000"/>
              </a:lnSpc>
              <a:spcBef>
                <a:spcPct val="0"/>
              </a:spcBef>
              <a:spcAft>
                <a:spcPts val="0"/>
              </a:spcAft>
              <a:buClrTx/>
              <a:buSzTx/>
              <a:buFontTx/>
              <a:buNone/>
              <a:tabLst/>
              <a:defRPr/>
            </a:lvl1pPr>
          </a:lstStyle>
          <a:p>
            <a:r>
              <a:rPr lang="en-US"/>
              <a:t>Case study with image. Headline goes here</a:t>
            </a:r>
          </a:p>
        </p:txBody>
      </p:sp>
      <p:cxnSp>
        <p:nvCxnSpPr>
          <p:cNvPr id="13" name="Straight Connector 12">
            <a:extLst>
              <a:ext uri="{FF2B5EF4-FFF2-40B4-BE49-F238E27FC236}">
                <a16:creationId xmlns:a16="http://schemas.microsoft.com/office/drawing/2014/main" id="{60F23143-5529-2F4E-965C-6F9F4D9CE481}"/>
              </a:ext>
            </a:extLst>
          </p:cNvPr>
          <p:cNvCxnSpPr>
            <a:cxnSpLocks/>
          </p:cNvCxnSpPr>
          <p:nvPr userDrawn="1"/>
        </p:nvCxnSpPr>
        <p:spPr>
          <a:xfrm>
            <a:off x="612648" y="2253093"/>
            <a:ext cx="365760" cy="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9">
            <a:extLst>
              <a:ext uri="{FF2B5EF4-FFF2-40B4-BE49-F238E27FC236}">
                <a16:creationId xmlns:a16="http://schemas.microsoft.com/office/drawing/2014/main" id="{9395F19F-3C07-F74A-84D5-43007AC13E5B}"/>
              </a:ext>
            </a:extLst>
          </p:cNvPr>
          <p:cNvSpPr>
            <a:spLocks noGrp="1"/>
          </p:cNvSpPr>
          <p:nvPr>
            <p:ph type="body" sz="quarter" idx="13" hasCustomPrompt="1"/>
          </p:nvPr>
        </p:nvSpPr>
        <p:spPr>
          <a:xfrm>
            <a:off x="609600" y="215900"/>
            <a:ext cx="3886200" cy="365760"/>
          </a:xfrm>
          <a:prstGeom prst="rect">
            <a:avLst/>
          </a:prstGeom>
        </p:spPr>
        <p:txBody>
          <a:bodyPr vert="horz" lIns="0" tIns="0" rIns="0" bIns="0" rtlCol="0" anchor="ctr">
            <a:noAutofit/>
          </a:bodyPr>
          <a:lstStyle>
            <a:lvl1pPr>
              <a:defRPr lang="en-US" sz="1200" b="1" cap="all" spc="50" baseline="0" dirty="0">
                <a:solidFill>
                  <a:schemeClr val="tx1">
                    <a:lumMod val="60000"/>
                    <a:lumOff val="40000"/>
                  </a:schemeClr>
                </a:solidFill>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FA0305D1-11EB-8B27-16F8-90AF8CA73931}"/>
              </a:ext>
            </a:extLst>
          </p:cNvPr>
          <p:cNvSpPr>
            <a:spLocks noGrp="1"/>
          </p:cNvSpPr>
          <p:nvPr>
            <p:ph type="sldNum" sz="quarter" idx="4"/>
          </p:nvPr>
        </p:nvSpPr>
        <p:spPr>
          <a:xfrm>
            <a:off x="11149152" y="6381335"/>
            <a:ext cx="441186" cy="365125"/>
          </a:xfrm>
          <a:prstGeom prst="rect">
            <a:avLst/>
          </a:prstGeom>
        </p:spPr>
        <p:txBody>
          <a:bodyPr lIns="0" tIns="0" rIns="0" bIns="0" anchor="ctr"/>
          <a:lstStyle>
            <a:lvl1pPr algn="r">
              <a:defRPr sz="900" b="1">
                <a:solidFill>
                  <a:srgbClr val="7B868C"/>
                </a:solidFill>
              </a:defRPr>
            </a:lvl1pPr>
          </a:lstStyle>
          <a:p>
            <a:fld id="{E1123682-AE52-6D45-865E-F1EB3AE0E340}" type="slidenum">
              <a:rPr lang="en-US" smtClean="0"/>
              <a:pPr/>
              <a:t>‹#›</a:t>
            </a:fld>
            <a:endParaRPr lang="en-US"/>
          </a:p>
        </p:txBody>
      </p:sp>
      <p:sp>
        <p:nvSpPr>
          <p:cNvPr id="3" name="Date Placeholder 7">
            <a:extLst>
              <a:ext uri="{FF2B5EF4-FFF2-40B4-BE49-F238E27FC236}">
                <a16:creationId xmlns:a16="http://schemas.microsoft.com/office/drawing/2014/main" id="{DBE93289-AD65-1A1C-F4E2-A30BEB846643}"/>
              </a:ext>
            </a:extLst>
          </p:cNvPr>
          <p:cNvSpPr>
            <a:spLocks noGrp="1"/>
          </p:cNvSpPr>
          <p:nvPr>
            <p:ph type="dt" sz="half" idx="2"/>
          </p:nvPr>
        </p:nvSpPr>
        <p:spPr>
          <a:xfrm>
            <a:off x="11149152" y="6381334"/>
            <a:ext cx="203885" cy="365125"/>
          </a:xfrm>
          <a:prstGeom prst="rect">
            <a:avLst/>
          </a:prstGeom>
        </p:spPr>
        <p:txBody>
          <a:bodyPr vert="horz" lIns="91440" tIns="45720" rIns="91440" bIns="45720" rtlCol="0" anchor="ctr"/>
          <a:lstStyle>
            <a:lvl1pPr algn="ctr">
              <a:defRPr sz="1200">
                <a:solidFill>
                  <a:srgbClr val="7B868C"/>
                </a:solidFill>
                <a:latin typeface="+mj-lt"/>
              </a:defRPr>
            </a:lvl1pPr>
          </a:lstStyle>
          <a:p>
            <a:r>
              <a:rPr lang="en-US"/>
              <a:t>|</a:t>
            </a:r>
          </a:p>
        </p:txBody>
      </p:sp>
      <p:sp>
        <p:nvSpPr>
          <p:cNvPr id="4" name="Footer Placeholder 1">
            <a:extLst>
              <a:ext uri="{FF2B5EF4-FFF2-40B4-BE49-F238E27FC236}">
                <a16:creationId xmlns:a16="http://schemas.microsoft.com/office/drawing/2014/main" id="{DF13AB2C-73CC-0EF5-F9E0-902DE335AAD1}"/>
              </a:ext>
            </a:extLst>
          </p:cNvPr>
          <p:cNvSpPr>
            <a:spLocks noGrp="1"/>
          </p:cNvSpPr>
          <p:nvPr>
            <p:ph type="ftr" sz="quarter" idx="3"/>
          </p:nvPr>
        </p:nvSpPr>
        <p:spPr>
          <a:xfrm>
            <a:off x="6450613" y="6381334"/>
            <a:ext cx="4646478" cy="365125"/>
          </a:xfrm>
          <a:prstGeom prst="rect">
            <a:avLst/>
          </a:prstGeom>
        </p:spPr>
        <p:txBody>
          <a:bodyPr vert="horz" lIns="0" tIns="0" rIns="0" bIns="0" rtlCol="0" anchor="ctr"/>
          <a:lstStyle>
            <a:lvl1pPr algn="r">
              <a:defRPr lang="en-US" sz="650" baseline="0" dirty="0">
                <a:solidFill>
                  <a:srgbClr val="7B868C"/>
                </a:solidFill>
              </a:defRPr>
            </a:lvl1p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76480474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message slide B">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ED24220-C443-2EF8-5E2C-3F144F19F0AD}"/>
              </a:ext>
            </a:extLst>
          </p:cNvPr>
          <p:cNvSpPr>
            <a:spLocks noGrp="1"/>
          </p:cNvSpPr>
          <p:nvPr>
            <p:ph type="pic" sz="quarter" idx="21"/>
          </p:nvPr>
        </p:nvSpPr>
        <p:spPr>
          <a:xfrm>
            <a:off x="0" y="0"/>
            <a:ext cx="6574328" cy="6524137"/>
          </a:xfrm>
          <a:custGeom>
            <a:avLst/>
            <a:gdLst>
              <a:gd name="connsiteX0" fmla="*/ 0 w 6574328"/>
              <a:gd name="connsiteY0" fmla="*/ 0 h 6524137"/>
              <a:gd name="connsiteX1" fmla="*/ 6574328 w 6574328"/>
              <a:gd name="connsiteY1" fmla="*/ 0 h 6524137"/>
              <a:gd name="connsiteX2" fmla="*/ 5666509 w 6574328"/>
              <a:gd name="connsiteY2" fmla="*/ 900888 h 6524137"/>
              <a:gd name="connsiteX3" fmla="*/ 5666509 w 6574328"/>
              <a:gd name="connsiteY3" fmla="*/ 897820 h 6524137"/>
              <a:gd name="connsiteX4" fmla="*/ 637309 w 6574328"/>
              <a:gd name="connsiteY4" fmla="*/ 897820 h 6524137"/>
              <a:gd name="connsiteX5" fmla="*/ 637309 w 6574328"/>
              <a:gd name="connsiteY5" fmla="*/ 5891694 h 6524137"/>
              <a:gd name="connsiteX6" fmla="*/ 0 w 6574328"/>
              <a:gd name="connsiteY6" fmla="*/ 6524137 h 652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4328" h="6524137">
                <a:moveTo>
                  <a:pt x="0" y="0"/>
                </a:moveTo>
                <a:lnTo>
                  <a:pt x="6574328" y="0"/>
                </a:lnTo>
                <a:lnTo>
                  <a:pt x="5666509" y="900888"/>
                </a:lnTo>
                <a:lnTo>
                  <a:pt x="5666509" y="897820"/>
                </a:lnTo>
                <a:lnTo>
                  <a:pt x="637309" y="897820"/>
                </a:lnTo>
                <a:lnTo>
                  <a:pt x="637309" y="5891694"/>
                </a:lnTo>
                <a:lnTo>
                  <a:pt x="0" y="6524137"/>
                </a:lnTo>
                <a:close/>
              </a:path>
            </a:pathLst>
          </a:custGeom>
          <a:gradFill flip="none" rotWithShape="1">
            <a:gsLst>
              <a:gs pos="11000">
                <a:schemeClr val="accent5"/>
              </a:gs>
              <a:gs pos="84000">
                <a:srgbClr val="00223A"/>
              </a:gs>
              <a:gs pos="63000">
                <a:srgbClr val="003D6A"/>
              </a:gs>
            </a:gsLst>
            <a:lin ang="18900000" scaled="1"/>
            <a:tileRect/>
          </a:gradFill>
        </p:spPr>
        <p:txBody>
          <a:bodyPr wrap="square" anchor="ctr">
            <a:noAutofit/>
          </a:bodyPr>
          <a:lstStyle>
            <a:lvl1pPr>
              <a:defRPr>
                <a:solidFill>
                  <a:srgbClr val="B6923D"/>
                </a:solidFill>
              </a:defRPr>
            </a:lvl1pPr>
          </a:lstStyle>
          <a:p>
            <a:r>
              <a:rPr lang="en-US"/>
              <a:t>Click icon to add picture</a:t>
            </a:r>
          </a:p>
        </p:txBody>
      </p:sp>
      <p:sp>
        <p:nvSpPr>
          <p:cNvPr id="36" name="Text Placeholder 35">
            <a:extLst>
              <a:ext uri="{FF2B5EF4-FFF2-40B4-BE49-F238E27FC236}">
                <a16:creationId xmlns:a16="http://schemas.microsoft.com/office/drawing/2014/main" id="{C2E23298-1DCA-6248-A6CA-F79E16A4306E}"/>
              </a:ext>
            </a:extLst>
          </p:cNvPr>
          <p:cNvSpPr>
            <a:spLocks noGrp="1"/>
          </p:cNvSpPr>
          <p:nvPr>
            <p:ph type="body" sz="quarter" idx="17" hasCustomPrompt="1"/>
          </p:nvPr>
        </p:nvSpPr>
        <p:spPr>
          <a:xfrm>
            <a:off x="6172316" y="1524145"/>
            <a:ext cx="5105283" cy="4418082"/>
          </a:xfrm>
        </p:spPr>
        <p:txBody>
          <a:bodyPr/>
          <a:lstStyle>
            <a:lvl1pPr algn="l" defTabSz="914400" rtl="0" eaLnBrk="1" latinLnBrk="0" hangingPunct="1">
              <a:lnSpc>
                <a:spcPct val="100000"/>
              </a:lnSpc>
              <a:buFont typeface="Arial" panose="020B0604020202020204" pitchFamily="34" charset="0"/>
              <a:defRPr lang="en-US" sz="1500" kern="1200" dirty="0">
                <a:solidFill>
                  <a:schemeClr val="bg2"/>
                </a:solidFill>
                <a:latin typeface="+mn-lt"/>
                <a:ea typeface="+mn-ea"/>
                <a:cs typeface="+mn-cs"/>
              </a:defRPr>
            </a:lvl1pPr>
            <a:lvl2pPr algn="l" defTabSz="914400" rtl="0" eaLnBrk="1" latinLnBrk="0" hangingPunct="1">
              <a:lnSpc>
                <a:spcPct val="100000"/>
              </a:lnSpc>
              <a:buFont typeface="Arial" panose="020B0604020202020204" pitchFamily="34" charset="0"/>
              <a:defRPr lang="en-US" sz="1500" kern="1200" dirty="0">
                <a:solidFill>
                  <a:schemeClr val="bg2"/>
                </a:solidFill>
                <a:latin typeface="+mn-lt"/>
                <a:ea typeface="+mn-ea"/>
                <a:cs typeface="+mn-cs"/>
              </a:defRPr>
            </a:lvl2pPr>
            <a:lvl3pPr algn="l" defTabSz="914400" rtl="0" eaLnBrk="1" latinLnBrk="0" hangingPunct="1">
              <a:lnSpc>
                <a:spcPct val="100000"/>
              </a:lnSpc>
              <a:buFont typeface="Arial" panose="020B0604020202020204" pitchFamily="34" charset="0"/>
              <a:defRPr lang="en-US" sz="1500" kern="1200" dirty="0">
                <a:solidFill>
                  <a:schemeClr val="bg2"/>
                </a:solidFill>
                <a:latin typeface="+mn-lt"/>
                <a:ea typeface="+mn-ea"/>
                <a:cs typeface="+mn-cs"/>
              </a:defRPr>
            </a:lvl3pPr>
            <a:lvl4pPr algn="l" defTabSz="914400" rtl="0" eaLnBrk="1" latinLnBrk="0" hangingPunct="1">
              <a:lnSpc>
                <a:spcPct val="100000"/>
              </a:lnSpc>
              <a:buFont typeface="Arial" panose="020B0604020202020204" pitchFamily="34" charset="0"/>
              <a:defRPr lang="en-US" sz="1500" kern="1200" dirty="0">
                <a:solidFill>
                  <a:schemeClr val="bg2"/>
                </a:solidFill>
                <a:latin typeface="+mn-lt"/>
                <a:ea typeface="+mn-ea"/>
                <a:cs typeface="+mn-cs"/>
              </a:defRPr>
            </a:lvl4pPr>
            <a:lvl5pPr algn="l" defTabSz="914400" rtl="0" eaLnBrk="1" latinLnBrk="0" hangingPunct="1">
              <a:lnSpc>
                <a:spcPct val="100000"/>
              </a:lnSpc>
              <a:buFont typeface="Arial" panose="020B0604020202020204" pitchFamily="34" charset="0"/>
              <a:defRPr lang="en-US" sz="1500" kern="1200" dirty="0">
                <a:solidFill>
                  <a:schemeClr val="bg2"/>
                </a:solidFill>
                <a:latin typeface="+mn-lt"/>
                <a:ea typeface="+mn-ea"/>
                <a:cs typeface="+mn-cs"/>
              </a:defRPr>
            </a:lvl5pPr>
          </a:lstStyle>
          <a:p>
            <a:pPr lvl="0"/>
            <a:r>
              <a:rPr lang="en-US"/>
              <a:t>More details can be added here</a:t>
            </a:r>
          </a:p>
          <a:p>
            <a:pPr lvl="1"/>
            <a:r>
              <a:rPr lang="en-US"/>
              <a:t>Second level</a:t>
            </a:r>
          </a:p>
          <a:p>
            <a:pPr lvl="2"/>
            <a:r>
              <a:rPr lang="en-US"/>
              <a:t>Third level</a:t>
            </a:r>
          </a:p>
          <a:p>
            <a:pPr lvl="3"/>
            <a:r>
              <a:rPr lang="en-US"/>
              <a:t>Fourth level</a:t>
            </a:r>
          </a:p>
          <a:p>
            <a:pPr lvl="4"/>
            <a:r>
              <a:rPr lang="en-US"/>
              <a:t>Fifth level</a:t>
            </a:r>
          </a:p>
        </p:txBody>
      </p:sp>
      <p:sp>
        <p:nvSpPr>
          <p:cNvPr id="24" name="Text Placeholder 9">
            <a:extLst>
              <a:ext uri="{FF2B5EF4-FFF2-40B4-BE49-F238E27FC236}">
                <a16:creationId xmlns:a16="http://schemas.microsoft.com/office/drawing/2014/main" id="{04905A5A-D10A-38C6-E27A-32D80705ECC6}"/>
              </a:ext>
            </a:extLst>
          </p:cNvPr>
          <p:cNvSpPr>
            <a:spLocks noGrp="1"/>
          </p:cNvSpPr>
          <p:nvPr>
            <p:ph type="body" sz="quarter" idx="19" hasCustomPrompt="1"/>
          </p:nvPr>
        </p:nvSpPr>
        <p:spPr>
          <a:xfrm>
            <a:off x="609600" y="215900"/>
            <a:ext cx="4572000" cy="365760"/>
          </a:xfrm>
          <a:prstGeom prst="rect">
            <a:avLst/>
          </a:prstGeom>
        </p:spPr>
        <p:txBody>
          <a:bodyPr vert="horz" lIns="0" tIns="0" rIns="0" bIns="0" rtlCol="0" anchor="ctr">
            <a:noAutofit/>
          </a:bodyPr>
          <a:lstStyle>
            <a:lvl1pPr>
              <a:defRPr lang="en-US" sz="1200" b="1" cap="all" spc="50" baseline="0" dirty="0">
                <a:solidFill>
                  <a:schemeClr val="tx2"/>
                </a:solidFill>
              </a:defRPr>
            </a:lvl1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517B1BCD-4C72-B99D-FB54-EDBC807489B1}"/>
              </a:ext>
            </a:extLst>
          </p:cNvPr>
          <p:cNvPicPr>
            <a:picLocks noChangeAspect="1"/>
          </p:cNvPicPr>
          <p:nvPr userDrawn="1"/>
        </p:nvPicPr>
        <p:blipFill>
          <a:blip r:embed="rId2"/>
          <a:stretch>
            <a:fillRect/>
          </a:stretch>
        </p:blipFill>
        <p:spPr>
          <a:xfrm>
            <a:off x="609600" y="6400491"/>
            <a:ext cx="1600200" cy="276841"/>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89AB0599-39BD-D0D9-85E3-122E4A6B6601}"/>
              </a:ext>
            </a:extLst>
          </p:cNvPr>
          <p:cNvPicPr>
            <a:picLocks noChangeAspect="1"/>
          </p:cNvPicPr>
          <p:nvPr/>
        </p:nvPicPr>
        <p:blipFill>
          <a:blip r:embed="rId3"/>
          <a:stretch>
            <a:fillRect/>
          </a:stretch>
        </p:blipFill>
        <p:spPr>
          <a:xfrm>
            <a:off x="609600" y="6399501"/>
            <a:ext cx="1600200" cy="278823"/>
          </a:xfrm>
          <a:prstGeom prst="rect">
            <a:avLst/>
          </a:prstGeom>
        </p:spPr>
      </p:pic>
      <p:sp>
        <p:nvSpPr>
          <p:cNvPr id="27" name="Slide Number Placeholder 5">
            <a:extLst>
              <a:ext uri="{FF2B5EF4-FFF2-40B4-BE49-F238E27FC236}">
                <a16:creationId xmlns:a16="http://schemas.microsoft.com/office/drawing/2014/main" id="{8192194B-4439-BB9F-127D-AA17D855AE40}"/>
              </a:ext>
            </a:extLst>
          </p:cNvPr>
          <p:cNvSpPr>
            <a:spLocks noGrp="1"/>
          </p:cNvSpPr>
          <p:nvPr>
            <p:ph type="sldNum" sz="quarter" idx="4"/>
          </p:nvPr>
        </p:nvSpPr>
        <p:spPr>
          <a:xfrm>
            <a:off x="11149152" y="6381335"/>
            <a:ext cx="441186" cy="365125"/>
          </a:xfrm>
          <a:prstGeom prst="rect">
            <a:avLst/>
          </a:prstGeom>
        </p:spPr>
        <p:txBody>
          <a:bodyPr lIns="0" tIns="0" rIns="0" bIns="0" anchor="ctr"/>
          <a:lstStyle>
            <a:lvl1pPr algn="r">
              <a:defRPr sz="900" b="1">
                <a:solidFill>
                  <a:srgbClr val="7B868C"/>
                </a:solidFill>
              </a:defRPr>
            </a:lvl1pPr>
          </a:lstStyle>
          <a:p>
            <a:fld id="{E1123682-AE52-6D45-865E-F1EB3AE0E340}" type="slidenum">
              <a:rPr lang="en-US" smtClean="0"/>
              <a:pPr/>
              <a:t>‹#›</a:t>
            </a:fld>
            <a:endParaRPr lang="en-US"/>
          </a:p>
        </p:txBody>
      </p:sp>
      <p:sp>
        <p:nvSpPr>
          <p:cNvPr id="28" name="Date Placeholder 7">
            <a:extLst>
              <a:ext uri="{FF2B5EF4-FFF2-40B4-BE49-F238E27FC236}">
                <a16:creationId xmlns:a16="http://schemas.microsoft.com/office/drawing/2014/main" id="{5EE35CCA-1489-7EA6-FDB8-A50952283125}"/>
              </a:ext>
            </a:extLst>
          </p:cNvPr>
          <p:cNvSpPr>
            <a:spLocks noGrp="1"/>
          </p:cNvSpPr>
          <p:nvPr>
            <p:ph type="dt" sz="half" idx="2"/>
          </p:nvPr>
        </p:nvSpPr>
        <p:spPr>
          <a:xfrm>
            <a:off x="11149152" y="6381334"/>
            <a:ext cx="203885" cy="365125"/>
          </a:xfrm>
          <a:prstGeom prst="rect">
            <a:avLst/>
          </a:prstGeom>
        </p:spPr>
        <p:txBody>
          <a:bodyPr vert="horz" lIns="91440" tIns="45720" rIns="91440" bIns="45720" rtlCol="0" anchor="ctr"/>
          <a:lstStyle>
            <a:lvl1pPr algn="ctr">
              <a:defRPr sz="1200">
                <a:solidFill>
                  <a:srgbClr val="7B868C"/>
                </a:solidFill>
                <a:latin typeface="+mj-lt"/>
              </a:defRPr>
            </a:lvl1pPr>
          </a:lstStyle>
          <a:p>
            <a:r>
              <a:rPr lang="en-US"/>
              <a:t>|</a:t>
            </a:r>
          </a:p>
        </p:txBody>
      </p:sp>
      <p:sp>
        <p:nvSpPr>
          <p:cNvPr id="29" name="Footer Placeholder 1">
            <a:extLst>
              <a:ext uri="{FF2B5EF4-FFF2-40B4-BE49-F238E27FC236}">
                <a16:creationId xmlns:a16="http://schemas.microsoft.com/office/drawing/2014/main" id="{71A715B8-6BBD-87F7-8D98-FE1F317DA32C}"/>
              </a:ext>
            </a:extLst>
          </p:cNvPr>
          <p:cNvSpPr>
            <a:spLocks noGrp="1"/>
          </p:cNvSpPr>
          <p:nvPr>
            <p:ph type="ftr" sz="quarter" idx="3"/>
          </p:nvPr>
        </p:nvSpPr>
        <p:spPr>
          <a:xfrm>
            <a:off x="6450613" y="6381334"/>
            <a:ext cx="4646478" cy="365125"/>
          </a:xfrm>
          <a:prstGeom prst="rect">
            <a:avLst/>
          </a:prstGeom>
        </p:spPr>
        <p:txBody>
          <a:bodyPr vert="horz" lIns="0" tIns="0" rIns="0" bIns="0" rtlCol="0" anchor="ctr"/>
          <a:lstStyle>
            <a:lvl1pPr algn="r">
              <a:defRPr lang="en-US" sz="650" baseline="0" dirty="0">
                <a:solidFill>
                  <a:srgbClr val="7B868C"/>
                </a:solidFill>
              </a:defRPr>
            </a:lvl1p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sp>
        <p:nvSpPr>
          <p:cNvPr id="4" name="Text Placeholder 25">
            <a:extLst>
              <a:ext uri="{FF2B5EF4-FFF2-40B4-BE49-F238E27FC236}">
                <a16:creationId xmlns:a16="http://schemas.microsoft.com/office/drawing/2014/main" id="{113B7952-A703-AB94-4C4B-A40EE2C3D604}"/>
              </a:ext>
            </a:extLst>
          </p:cNvPr>
          <p:cNvSpPr>
            <a:spLocks noGrp="1"/>
          </p:cNvSpPr>
          <p:nvPr>
            <p:ph type="body" sz="quarter" idx="20" hasCustomPrompt="1"/>
          </p:nvPr>
        </p:nvSpPr>
        <p:spPr>
          <a:xfrm>
            <a:off x="609600" y="874491"/>
            <a:ext cx="5029200" cy="5029200"/>
          </a:xfrm>
          <a:solidFill>
            <a:srgbClr val="00223A"/>
          </a:solidFill>
        </p:spPr>
        <p:txBody>
          <a:bodyPr lIns="457200" tIns="457200" rIns="457200" bIns="457200" anchor="ctr"/>
          <a:lstStyle>
            <a:lvl1pPr>
              <a:defRPr sz="2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key message here (note: please change the background image to best fit your content) </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9452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3-6 peopl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91C886C7-13C5-494C-A958-F8899759D1EC}"/>
              </a:ext>
            </a:extLst>
          </p:cNvPr>
          <p:cNvSpPr/>
          <p:nvPr userDrawn="1"/>
        </p:nvSpPr>
        <p:spPr>
          <a:xfrm>
            <a:off x="9906000" y="4570604"/>
            <a:ext cx="2286000" cy="2287396"/>
          </a:xfrm>
          <a:custGeom>
            <a:avLst/>
            <a:gdLst>
              <a:gd name="connsiteX0" fmla="*/ -320 w 2286000"/>
              <a:gd name="connsiteY0" fmla="*/ 2285999 h 2287396"/>
              <a:gd name="connsiteX1" fmla="*/ 2285681 w 2286000"/>
              <a:gd name="connsiteY1" fmla="*/ 2287396 h 2287396"/>
              <a:gd name="connsiteX2" fmla="*/ 2285681 w 2286000"/>
              <a:gd name="connsiteY2" fmla="*/ 126 h 2287396"/>
              <a:gd name="connsiteX3" fmla="*/ 2285681 w 2286000"/>
              <a:gd name="connsiteY3" fmla="*/ -1 h 2287396"/>
              <a:gd name="connsiteX4" fmla="*/ 2285681 w 2286000"/>
              <a:gd name="connsiteY4" fmla="*/ -1 h 228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7396">
                <a:moveTo>
                  <a:pt x="-320" y="2285999"/>
                </a:moveTo>
                <a:lnTo>
                  <a:pt x="2285681" y="2287396"/>
                </a:lnTo>
                <a:lnTo>
                  <a:pt x="2285681" y="126"/>
                </a:lnTo>
                <a:close/>
                <a:moveTo>
                  <a:pt x="2285681" y="-1"/>
                </a:moveTo>
                <a:lnTo>
                  <a:pt x="2285681" y="-1"/>
                </a:lnTo>
                <a:close/>
              </a:path>
            </a:pathLst>
          </a:custGeom>
          <a:solidFill>
            <a:schemeClr val="bg1">
              <a:lumMod val="95000"/>
            </a:schemeClr>
          </a:solidFill>
          <a:ln w="12695" cap="flat">
            <a:noFill/>
            <a:prstDash val="solid"/>
            <a:miter/>
          </a:ln>
        </p:spPr>
        <p:txBody>
          <a:bodyPr rtlCol="0" anchor="ctr"/>
          <a:lstStyle/>
          <a:p>
            <a:pPr lvl="0"/>
            <a:endParaRPr lang="en-US"/>
          </a:p>
        </p:txBody>
      </p:sp>
      <p:sp>
        <p:nvSpPr>
          <p:cNvPr id="8" name="Freeform 7">
            <a:extLst>
              <a:ext uri="{FF2B5EF4-FFF2-40B4-BE49-F238E27FC236}">
                <a16:creationId xmlns:a16="http://schemas.microsoft.com/office/drawing/2014/main" id="{30B7EA90-D596-149A-2C6F-38E913D86506}"/>
              </a:ext>
            </a:extLst>
          </p:cNvPr>
          <p:cNvSpPr/>
          <p:nvPr userDrawn="1"/>
        </p:nvSpPr>
        <p:spPr>
          <a:xfrm>
            <a:off x="0" y="0"/>
            <a:ext cx="8131175" cy="5715000"/>
          </a:xfrm>
          <a:custGeom>
            <a:avLst/>
            <a:gdLst>
              <a:gd name="connsiteX0" fmla="*/ 2287651 w 8131175"/>
              <a:gd name="connsiteY0" fmla="*/ 0 h 5715000"/>
              <a:gd name="connsiteX1" fmla="*/ 127 w 8131175"/>
              <a:gd name="connsiteY1" fmla="*/ 2287651 h 5715000"/>
              <a:gd name="connsiteX2" fmla="*/ 0 w 8131175"/>
              <a:gd name="connsiteY2" fmla="*/ 2287778 h 5715000"/>
              <a:gd name="connsiteX3" fmla="*/ 0 w 8131175"/>
              <a:gd name="connsiteY3" fmla="*/ 3299587 h 5715000"/>
              <a:gd name="connsiteX4" fmla="*/ 2415413 w 8131175"/>
              <a:gd name="connsiteY4" fmla="*/ 5715000 h 5715000"/>
              <a:gd name="connsiteX5" fmla="*/ 8131175 w 8131175"/>
              <a:gd name="connsiteY5" fmla="*/ 0 h 5715000"/>
              <a:gd name="connsiteX6" fmla="*/ 2287651 w 8131175"/>
              <a:gd name="connsiteY6"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1175" h="5715000">
                <a:moveTo>
                  <a:pt x="2287651" y="0"/>
                </a:moveTo>
                <a:lnTo>
                  <a:pt x="127" y="2287651"/>
                </a:lnTo>
                <a:lnTo>
                  <a:pt x="0" y="2287778"/>
                </a:lnTo>
                <a:lnTo>
                  <a:pt x="0" y="3299587"/>
                </a:lnTo>
                <a:lnTo>
                  <a:pt x="2415413" y="5715000"/>
                </a:lnTo>
                <a:lnTo>
                  <a:pt x="8131175" y="0"/>
                </a:lnTo>
                <a:lnTo>
                  <a:pt x="2287651" y="0"/>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9" name="Freeform 8">
            <a:extLst>
              <a:ext uri="{FF2B5EF4-FFF2-40B4-BE49-F238E27FC236}">
                <a16:creationId xmlns:a16="http://schemas.microsoft.com/office/drawing/2014/main" id="{4F7C7919-1352-E765-4AD7-878C33CFAC55}"/>
              </a:ext>
            </a:extLst>
          </p:cNvPr>
          <p:cNvSpPr/>
          <p:nvPr userDrawn="1"/>
        </p:nvSpPr>
        <p:spPr>
          <a:xfrm rot="10800000">
            <a:off x="0" y="0"/>
            <a:ext cx="2286000" cy="2287396"/>
          </a:xfrm>
          <a:custGeom>
            <a:avLst/>
            <a:gdLst>
              <a:gd name="connsiteX0" fmla="*/ -320 w 2286000"/>
              <a:gd name="connsiteY0" fmla="*/ 2285999 h 2287396"/>
              <a:gd name="connsiteX1" fmla="*/ 2285681 w 2286000"/>
              <a:gd name="connsiteY1" fmla="*/ 2287396 h 2287396"/>
              <a:gd name="connsiteX2" fmla="*/ 2285681 w 2286000"/>
              <a:gd name="connsiteY2" fmla="*/ 126 h 2287396"/>
              <a:gd name="connsiteX3" fmla="*/ 2285681 w 2286000"/>
              <a:gd name="connsiteY3" fmla="*/ -1 h 2287396"/>
              <a:gd name="connsiteX4" fmla="*/ 2285681 w 2286000"/>
              <a:gd name="connsiteY4" fmla="*/ -1 h 228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7396">
                <a:moveTo>
                  <a:pt x="-320" y="2285999"/>
                </a:moveTo>
                <a:lnTo>
                  <a:pt x="2285681" y="2287396"/>
                </a:lnTo>
                <a:lnTo>
                  <a:pt x="2285681" y="126"/>
                </a:lnTo>
                <a:close/>
                <a:moveTo>
                  <a:pt x="2285681" y="-1"/>
                </a:moveTo>
                <a:lnTo>
                  <a:pt x="2285681" y="-1"/>
                </a:lnTo>
                <a:close/>
              </a:path>
            </a:pathLst>
          </a:custGeom>
          <a:solidFill>
            <a:schemeClr val="bg1">
              <a:lumMod val="95000"/>
            </a:schemeClr>
          </a:solidFill>
          <a:ln w="12695" cap="flat">
            <a:noFill/>
            <a:prstDash val="solid"/>
            <a:miter/>
          </a:ln>
        </p:spPr>
        <p:txBody>
          <a:bodyPr rtlCol="0" anchor="ctr"/>
          <a:lstStyle/>
          <a:p>
            <a:endParaRPr lang="en-US"/>
          </a:p>
        </p:txBody>
      </p:sp>
      <p:sp>
        <p:nvSpPr>
          <p:cNvPr id="69" name="Picture Placeholder 4">
            <a:extLst>
              <a:ext uri="{FF2B5EF4-FFF2-40B4-BE49-F238E27FC236}">
                <a16:creationId xmlns:a16="http://schemas.microsoft.com/office/drawing/2014/main" id="{9C0F0136-442C-3D40-A2AF-936449641D3E}"/>
              </a:ext>
            </a:extLst>
          </p:cNvPr>
          <p:cNvSpPr>
            <a:spLocks noGrp="1" noChangeAspect="1"/>
          </p:cNvSpPr>
          <p:nvPr>
            <p:ph type="pic" sz="quarter" idx="25" hasCustomPrompt="1"/>
          </p:nvPr>
        </p:nvSpPr>
        <p:spPr>
          <a:xfrm>
            <a:off x="2345531" y="1565645"/>
            <a:ext cx="1600201" cy="1600200"/>
          </a:xfrm>
          <a:prstGeom prst="rect">
            <a:avLst/>
          </a:prstGeom>
          <a:solidFill>
            <a:schemeClr val="tx1"/>
          </a:solidFill>
          <a:effectLst>
            <a:outerShdw dist="63500" dir="2700000" algn="tl" rotWithShape="0">
              <a:schemeClr val="tx2"/>
            </a:outerShdw>
          </a:effectLst>
        </p:spPr>
        <p:txBody>
          <a:bodyPr lIns="182880" anchor="ctr"/>
          <a:lstStyle>
            <a:lvl1pPr>
              <a:defRPr lang="en-US" sz="1000" dirty="0">
                <a:solidFill>
                  <a:schemeClr val="tx2"/>
                </a:solidFill>
              </a:defRPr>
            </a:lvl1pPr>
          </a:lstStyle>
          <a:p>
            <a:pPr marL="0" lvl="0" indent="0">
              <a:buNone/>
            </a:pPr>
            <a:r>
              <a:rPr lang="en-US"/>
              <a:t>Click icon to add image</a:t>
            </a:r>
          </a:p>
        </p:txBody>
      </p:sp>
      <p:sp>
        <p:nvSpPr>
          <p:cNvPr id="2" name="Title 1">
            <a:extLst>
              <a:ext uri="{FF2B5EF4-FFF2-40B4-BE49-F238E27FC236}">
                <a16:creationId xmlns:a16="http://schemas.microsoft.com/office/drawing/2014/main" id="{E1EA74F1-B26B-754D-9D02-865482652365}"/>
              </a:ext>
            </a:extLst>
          </p:cNvPr>
          <p:cNvSpPr>
            <a:spLocks noGrp="1"/>
          </p:cNvSpPr>
          <p:nvPr>
            <p:ph type="title" hasCustomPrompt="1"/>
          </p:nvPr>
        </p:nvSpPr>
        <p:spPr>
          <a:xfrm>
            <a:off x="2438400" y="457200"/>
            <a:ext cx="7315200" cy="683875"/>
          </a:xfrm>
          <a:prstGeom prst="rect">
            <a:avLst/>
          </a:prstGeom>
        </p:spPr>
        <p:txBody>
          <a:bodyPr lIns="0" tIns="0" rIns="0" bIns="0" anchor="ctr"/>
          <a:lstStyle>
            <a:lvl1pPr algn="ctr">
              <a:defRPr sz="2000" b="0">
                <a:solidFill>
                  <a:schemeClr val="bg2"/>
                </a:solidFill>
                <a:latin typeface="+mn-lt"/>
              </a:defRPr>
            </a:lvl1pPr>
          </a:lstStyle>
          <a:p>
            <a:r>
              <a:rPr lang="en-US"/>
              <a:t>Team slide (3-6 people)</a:t>
            </a:r>
          </a:p>
        </p:txBody>
      </p:sp>
      <p:cxnSp>
        <p:nvCxnSpPr>
          <p:cNvPr id="22" name="Straight Connector 21">
            <a:extLst>
              <a:ext uri="{FF2B5EF4-FFF2-40B4-BE49-F238E27FC236}">
                <a16:creationId xmlns:a16="http://schemas.microsoft.com/office/drawing/2014/main" id="{A5A74C5D-EDEF-144B-BBB9-CF49AAEEA938}"/>
              </a:ext>
            </a:extLst>
          </p:cNvPr>
          <p:cNvCxnSpPr>
            <a:cxnSpLocks/>
          </p:cNvCxnSpPr>
          <p:nvPr userDrawn="1"/>
        </p:nvCxnSpPr>
        <p:spPr>
          <a:xfrm>
            <a:off x="5949349" y="1314671"/>
            <a:ext cx="293303" cy="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Text Placeholder 7">
            <a:extLst>
              <a:ext uri="{FF2B5EF4-FFF2-40B4-BE49-F238E27FC236}">
                <a16:creationId xmlns:a16="http://schemas.microsoft.com/office/drawing/2014/main" id="{AA436467-D366-3448-8950-211B6DC1B64B}"/>
              </a:ext>
            </a:extLst>
          </p:cNvPr>
          <p:cNvSpPr>
            <a:spLocks noGrp="1"/>
          </p:cNvSpPr>
          <p:nvPr>
            <p:ph type="body" sz="quarter" idx="11" hasCustomPrompt="1"/>
          </p:nvPr>
        </p:nvSpPr>
        <p:spPr>
          <a:xfrm>
            <a:off x="2345531" y="3252040"/>
            <a:ext cx="233254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smtClean="0">
                <a:solidFill>
                  <a:schemeClr val="bg2"/>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56" name="Text Placeholder 7">
            <a:extLst>
              <a:ext uri="{FF2B5EF4-FFF2-40B4-BE49-F238E27FC236}">
                <a16:creationId xmlns:a16="http://schemas.microsoft.com/office/drawing/2014/main" id="{1091F8F7-E21D-6D40-B306-19BD66CF7EE2}"/>
              </a:ext>
            </a:extLst>
          </p:cNvPr>
          <p:cNvSpPr>
            <a:spLocks noGrp="1"/>
          </p:cNvSpPr>
          <p:nvPr>
            <p:ph type="body" sz="quarter" idx="12" hasCustomPrompt="1"/>
          </p:nvPr>
        </p:nvSpPr>
        <p:spPr>
          <a:xfrm>
            <a:off x="2345531" y="3493861"/>
            <a:ext cx="233254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rgbClr val="605E5C"/>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58" name="Text Placeholder 7">
            <a:extLst>
              <a:ext uri="{FF2B5EF4-FFF2-40B4-BE49-F238E27FC236}">
                <a16:creationId xmlns:a16="http://schemas.microsoft.com/office/drawing/2014/main" id="{2D1FAE92-2135-C24F-8ACE-B46FC423BDD7}"/>
              </a:ext>
            </a:extLst>
          </p:cNvPr>
          <p:cNvSpPr>
            <a:spLocks noGrp="1"/>
          </p:cNvSpPr>
          <p:nvPr>
            <p:ph type="body" sz="quarter" idx="14" hasCustomPrompt="1"/>
          </p:nvPr>
        </p:nvSpPr>
        <p:spPr>
          <a:xfrm>
            <a:off x="5295900" y="3259147"/>
            <a:ext cx="233254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2"/>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marL="0" lvl="0" indent="0" algn="l" defTabSz="806866" rtl="0" eaLnBrk="1" latinLnBrk="0" hangingPunct="1">
              <a:lnSpc>
                <a:spcPct val="100000"/>
              </a:lnSpc>
              <a:spcBef>
                <a:spcPts val="1000"/>
              </a:spcBef>
              <a:buClr>
                <a:srgbClr val="000000"/>
              </a:buClr>
              <a:buSzPts val="263"/>
              <a:buFont typeface="Arial" panose="020B0604020202020204" pitchFamily="34" charset="0"/>
              <a:buNone/>
            </a:pPr>
            <a:r>
              <a:rPr lang="en-US"/>
              <a:t>Name goes here</a:t>
            </a:r>
          </a:p>
        </p:txBody>
      </p:sp>
      <p:sp>
        <p:nvSpPr>
          <p:cNvPr id="59" name="Text Placeholder 7">
            <a:extLst>
              <a:ext uri="{FF2B5EF4-FFF2-40B4-BE49-F238E27FC236}">
                <a16:creationId xmlns:a16="http://schemas.microsoft.com/office/drawing/2014/main" id="{43D2B470-FBFC-5C4A-B41D-E5A8F7FB1251}"/>
              </a:ext>
            </a:extLst>
          </p:cNvPr>
          <p:cNvSpPr>
            <a:spLocks noGrp="1"/>
          </p:cNvSpPr>
          <p:nvPr>
            <p:ph type="body" sz="quarter" idx="15" hasCustomPrompt="1"/>
          </p:nvPr>
        </p:nvSpPr>
        <p:spPr>
          <a:xfrm>
            <a:off x="5295900" y="3500968"/>
            <a:ext cx="233254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rgbClr val="605E5C"/>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61" name="Text Placeholder 7">
            <a:extLst>
              <a:ext uri="{FF2B5EF4-FFF2-40B4-BE49-F238E27FC236}">
                <a16:creationId xmlns:a16="http://schemas.microsoft.com/office/drawing/2014/main" id="{6B452FD3-281C-A745-8229-993002C0D54D}"/>
              </a:ext>
            </a:extLst>
          </p:cNvPr>
          <p:cNvSpPr>
            <a:spLocks noGrp="1"/>
          </p:cNvSpPr>
          <p:nvPr>
            <p:ph type="body" sz="quarter" idx="17" hasCustomPrompt="1"/>
          </p:nvPr>
        </p:nvSpPr>
        <p:spPr>
          <a:xfrm>
            <a:off x="8246268" y="3250207"/>
            <a:ext cx="233254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2"/>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marL="0" lvl="0" indent="0" algn="l" defTabSz="806866" rtl="0" eaLnBrk="1" latinLnBrk="0" hangingPunct="1">
              <a:lnSpc>
                <a:spcPct val="100000"/>
              </a:lnSpc>
              <a:spcBef>
                <a:spcPts val="1000"/>
              </a:spcBef>
              <a:buClr>
                <a:srgbClr val="000000"/>
              </a:buClr>
              <a:buSzPts val="263"/>
              <a:buFont typeface="Arial" panose="020B0604020202020204" pitchFamily="34" charset="0"/>
              <a:buNone/>
            </a:pPr>
            <a:r>
              <a:rPr lang="en-US"/>
              <a:t>Name goes here</a:t>
            </a:r>
          </a:p>
        </p:txBody>
      </p:sp>
      <p:sp>
        <p:nvSpPr>
          <p:cNvPr id="62" name="Text Placeholder 7">
            <a:extLst>
              <a:ext uri="{FF2B5EF4-FFF2-40B4-BE49-F238E27FC236}">
                <a16:creationId xmlns:a16="http://schemas.microsoft.com/office/drawing/2014/main" id="{E2514027-7E3E-E14C-B079-190ADA45EDB9}"/>
              </a:ext>
            </a:extLst>
          </p:cNvPr>
          <p:cNvSpPr>
            <a:spLocks noGrp="1"/>
          </p:cNvSpPr>
          <p:nvPr>
            <p:ph type="body" sz="quarter" idx="18" hasCustomPrompt="1"/>
          </p:nvPr>
        </p:nvSpPr>
        <p:spPr>
          <a:xfrm>
            <a:off x="8246268" y="3492028"/>
            <a:ext cx="233254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rgbClr val="605E5C"/>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64" name="Text Placeholder 7">
            <a:extLst>
              <a:ext uri="{FF2B5EF4-FFF2-40B4-BE49-F238E27FC236}">
                <a16:creationId xmlns:a16="http://schemas.microsoft.com/office/drawing/2014/main" id="{29650081-707B-EE4D-8655-FAEBF391185F}"/>
              </a:ext>
            </a:extLst>
          </p:cNvPr>
          <p:cNvSpPr>
            <a:spLocks noGrp="1"/>
          </p:cNvSpPr>
          <p:nvPr>
            <p:ph type="body" sz="quarter" idx="20" hasCustomPrompt="1"/>
          </p:nvPr>
        </p:nvSpPr>
        <p:spPr>
          <a:xfrm>
            <a:off x="3820715" y="5646013"/>
            <a:ext cx="233254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2"/>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marL="0" lvl="0" indent="0" algn="l" defTabSz="806866" rtl="0" eaLnBrk="1" latinLnBrk="0" hangingPunct="1">
              <a:lnSpc>
                <a:spcPct val="100000"/>
              </a:lnSpc>
              <a:spcBef>
                <a:spcPts val="1000"/>
              </a:spcBef>
              <a:buClr>
                <a:srgbClr val="000000"/>
              </a:buClr>
              <a:buSzPts val="263"/>
              <a:buFont typeface="Arial" panose="020B0604020202020204" pitchFamily="34" charset="0"/>
              <a:buNone/>
            </a:pPr>
            <a:r>
              <a:rPr lang="en-US"/>
              <a:t>Name goes here</a:t>
            </a:r>
          </a:p>
        </p:txBody>
      </p:sp>
      <p:sp>
        <p:nvSpPr>
          <p:cNvPr id="65" name="Text Placeholder 7">
            <a:extLst>
              <a:ext uri="{FF2B5EF4-FFF2-40B4-BE49-F238E27FC236}">
                <a16:creationId xmlns:a16="http://schemas.microsoft.com/office/drawing/2014/main" id="{13AF884B-B927-E946-AB13-1D6930EB2DFC}"/>
              </a:ext>
            </a:extLst>
          </p:cNvPr>
          <p:cNvSpPr>
            <a:spLocks noGrp="1"/>
          </p:cNvSpPr>
          <p:nvPr>
            <p:ph type="body" sz="quarter" idx="21" hasCustomPrompt="1"/>
          </p:nvPr>
        </p:nvSpPr>
        <p:spPr>
          <a:xfrm>
            <a:off x="3820715" y="5887834"/>
            <a:ext cx="233254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rgbClr val="605E5C"/>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67" name="Text Placeholder 7">
            <a:extLst>
              <a:ext uri="{FF2B5EF4-FFF2-40B4-BE49-F238E27FC236}">
                <a16:creationId xmlns:a16="http://schemas.microsoft.com/office/drawing/2014/main" id="{BF6EF70E-A3FF-234C-9843-2FCDE723DF9D}"/>
              </a:ext>
            </a:extLst>
          </p:cNvPr>
          <p:cNvSpPr>
            <a:spLocks noGrp="1"/>
          </p:cNvSpPr>
          <p:nvPr>
            <p:ph type="body" sz="quarter" idx="23" hasCustomPrompt="1"/>
          </p:nvPr>
        </p:nvSpPr>
        <p:spPr>
          <a:xfrm>
            <a:off x="6775952" y="5626408"/>
            <a:ext cx="233254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2"/>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marL="0" lvl="0" indent="0" algn="l" defTabSz="806866" rtl="0" eaLnBrk="1" latinLnBrk="0" hangingPunct="1">
              <a:lnSpc>
                <a:spcPct val="100000"/>
              </a:lnSpc>
              <a:spcBef>
                <a:spcPts val="1000"/>
              </a:spcBef>
              <a:buClr>
                <a:srgbClr val="000000"/>
              </a:buClr>
              <a:buSzPts val="263"/>
              <a:buFont typeface="Arial" panose="020B0604020202020204" pitchFamily="34" charset="0"/>
              <a:buNone/>
            </a:pPr>
            <a:r>
              <a:rPr lang="en-US"/>
              <a:t>Name goes here</a:t>
            </a:r>
          </a:p>
        </p:txBody>
      </p:sp>
      <p:sp>
        <p:nvSpPr>
          <p:cNvPr id="68" name="Text Placeholder 7">
            <a:extLst>
              <a:ext uri="{FF2B5EF4-FFF2-40B4-BE49-F238E27FC236}">
                <a16:creationId xmlns:a16="http://schemas.microsoft.com/office/drawing/2014/main" id="{73FF00B5-CE96-444D-A018-FA2EA1A4A684}"/>
              </a:ext>
            </a:extLst>
          </p:cNvPr>
          <p:cNvSpPr>
            <a:spLocks noGrp="1"/>
          </p:cNvSpPr>
          <p:nvPr>
            <p:ph type="body" sz="quarter" idx="24" hasCustomPrompt="1"/>
          </p:nvPr>
        </p:nvSpPr>
        <p:spPr>
          <a:xfrm>
            <a:off x="6775952" y="5868229"/>
            <a:ext cx="233254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rgbClr val="605E5C"/>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76" name="Picture Placeholder 4">
            <a:extLst>
              <a:ext uri="{FF2B5EF4-FFF2-40B4-BE49-F238E27FC236}">
                <a16:creationId xmlns:a16="http://schemas.microsoft.com/office/drawing/2014/main" id="{A4633945-C518-294E-817C-76CC237317CD}"/>
              </a:ext>
            </a:extLst>
          </p:cNvPr>
          <p:cNvSpPr>
            <a:spLocks noGrp="1" noChangeAspect="1"/>
          </p:cNvSpPr>
          <p:nvPr>
            <p:ph type="pic" sz="quarter" idx="26" hasCustomPrompt="1"/>
          </p:nvPr>
        </p:nvSpPr>
        <p:spPr>
          <a:xfrm>
            <a:off x="5295899" y="1553332"/>
            <a:ext cx="1600201" cy="1600200"/>
          </a:xfrm>
          <a:prstGeom prst="rect">
            <a:avLst/>
          </a:prstGeom>
          <a:solidFill>
            <a:schemeClr val="tx1"/>
          </a:solidFill>
          <a:effectLst>
            <a:outerShdw dist="63500" dir="2700000" algn="tl" rotWithShape="0">
              <a:schemeClr val="tx2"/>
            </a:outerShdw>
          </a:effectLst>
        </p:spPr>
        <p:txBody>
          <a:bodyPr lIns="182880" anchor="ctr"/>
          <a:lstStyle>
            <a:lvl1pPr>
              <a:defRPr lang="en-US" sz="1000" dirty="0">
                <a:solidFill>
                  <a:schemeClr val="tx2"/>
                </a:solidFill>
              </a:defRPr>
            </a:lvl1pPr>
          </a:lstStyle>
          <a:p>
            <a:pPr marL="0" lvl="0" indent="0">
              <a:buNone/>
            </a:pPr>
            <a:r>
              <a:rPr lang="en-US"/>
              <a:t>Click icon to add image</a:t>
            </a:r>
          </a:p>
        </p:txBody>
      </p:sp>
      <p:sp>
        <p:nvSpPr>
          <p:cNvPr id="77" name="Picture Placeholder 4">
            <a:extLst>
              <a:ext uri="{FF2B5EF4-FFF2-40B4-BE49-F238E27FC236}">
                <a16:creationId xmlns:a16="http://schemas.microsoft.com/office/drawing/2014/main" id="{45FEECF6-2780-BD4B-B5D9-72E13B2C745F}"/>
              </a:ext>
            </a:extLst>
          </p:cNvPr>
          <p:cNvSpPr>
            <a:spLocks noGrp="1" noChangeAspect="1"/>
          </p:cNvSpPr>
          <p:nvPr>
            <p:ph type="pic" sz="quarter" idx="27" hasCustomPrompt="1"/>
          </p:nvPr>
        </p:nvSpPr>
        <p:spPr>
          <a:xfrm>
            <a:off x="8246268" y="1544392"/>
            <a:ext cx="1600201" cy="1600200"/>
          </a:xfrm>
          <a:prstGeom prst="rect">
            <a:avLst/>
          </a:prstGeom>
          <a:solidFill>
            <a:schemeClr val="tx1"/>
          </a:solidFill>
          <a:effectLst>
            <a:outerShdw dist="63500" dir="2700000" algn="tl" rotWithShape="0">
              <a:schemeClr val="tx2"/>
            </a:outerShdw>
          </a:effectLst>
        </p:spPr>
        <p:txBody>
          <a:bodyPr lIns="182880" anchor="ctr"/>
          <a:lstStyle>
            <a:lvl1pPr>
              <a:defRPr lang="en-US" sz="1000" dirty="0">
                <a:solidFill>
                  <a:schemeClr val="tx2"/>
                </a:solidFill>
              </a:defRPr>
            </a:lvl1pPr>
          </a:lstStyle>
          <a:p>
            <a:pPr marL="0" lvl="0" indent="0">
              <a:buNone/>
            </a:pPr>
            <a:r>
              <a:rPr lang="en-US"/>
              <a:t>Click icon to add image</a:t>
            </a:r>
          </a:p>
        </p:txBody>
      </p:sp>
      <p:sp>
        <p:nvSpPr>
          <p:cNvPr id="78" name="Picture Placeholder 4">
            <a:extLst>
              <a:ext uri="{FF2B5EF4-FFF2-40B4-BE49-F238E27FC236}">
                <a16:creationId xmlns:a16="http://schemas.microsoft.com/office/drawing/2014/main" id="{7DE9E87F-3D75-0147-B3DD-D99A599DE433}"/>
              </a:ext>
            </a:extLst>
          </p:cNvPr>
          <p:cNvSpPr>
            <a:spLocks noGrp="1" noChangeAspect="1"/>
          </p:cNvSpPr>
          <p:nvPr>
            <p:ph type="pic" sz="quarter" idx="28" hasCustomPrompt="1"/>
          </p:nvPr>
        </p:nvSpPr>
        <p:spPr>
          <a:xfrm>
            <a:off x="3820715" y="3940198"/>
            <a:ext cx="1600201" cy="1600200"/>
          </a:xfrm>
          <a:prstGeom prst="rect">
            <a:avLst/>
          </a:prstGeom>
          <a:solidFill>
            <a:schemeClr val="tx1"/>
          </a:solidFill>
          <a:effectLst>
            <a:outerShdw dist="63500" dir="2700000" algn="tl" rotWithShape="0">
              <a:schemeClr val="tx2"/>
            </a:outerShdw>
          </a:effectLst>
        </p:spPr>
        <p:txBody>
          <a:bodyPr lIns="182880" anchor="ctr"/>
          <a:lstStyle>
            <a:lvl1pPr>
              <a:defRPr lang="en-US" sz="1000" dirty="0">
                <a:solidFill>
                  <a:schemeClr val="tx2"/>
                </a:solidFill>
              </a:defRPr>
            </a:lvl1pPr>
          </a:lstStyle>
          <a:p>
            <a:pPr marL="0" lvl="0" indent="0">
              <a:buNone/>
            </a:pPr>
            <a:r>
              <a:rPr lang="en-US"/>
              <a:t>Click icon to add image</a:t>
            </a:r>
          </a:p>
        </p:txBody>
      </p:sp>
      <p:sp>
        <p:nvSpPr>
          <p:cNvPr id="79" name="Picture Placeholder 4">
            <a:extLst>
              <a:ext uri="{FF2B5EF4-FFF2-40B4-BE49-F238E27FC236}">
                <a16:creationId xmlns:a16="http://schemas.microsoft.com/office/drawing/2014/main" id="{AD028C3B-F1F0-394C-BA78-26F1D42E9668}"/>
              </a:ext>
            </a:extLst>
          </p:cNvPr>
          <p:cNvSpPr>
            <a:spLocks noGrp="1" noChangeAspect="1"/>
          </p:cNvSpPr>
          <p:nvPr>
            <p:ph type="pic" sz="quarter" idx="29" hasCustomPrompt="1"/>
          </p:nvPr>
        </p:nvSpPr>
        <p:spPr>
          <a:xfrm>
            <a:off x="6771083" y="3920593"/>
            <a:ext cx="1600201" cy="1600200"/>
          </a:xfrm>
          <a:prstGeom prst="rect">
            <a:avLst/>
          </a:prstGeom>
          <a:solidFill>
            <a:schemeClr val="tx1"/>
          </a:solidFill>
          <a:effectLst>
            <a:outerShdw dist="63500" dir="2700000" algn="tl" rotWithShape="0">
              <a:schemeClr val="tx2"/>
            </a:outerShdw>
          </a:effectLst>
        </p:spPr>
        <p:txBody>
          <a:bodyPr lIns="182880" anchor="ctr"/>
          <a:lstStyle>
            <a:lvl1pPr>
              <a:defRPr lang="en-US" sz="1000" dirty="0">
                <a:solidFill>
                  <a:schemeClr val="tx2"/>
                </a:solidFill>
              </a:defRPr>
            </a:lvl1pPr>
          </a:lstStyle>
          <a:p>
            <a:pPr marL="0" lvl="0" indent="0">
              <a:buNone/>
            </a:pPr>
            <a:r>
              <a:rPr lang="en-US"/>
              <a:t>Click icon to add image</a:t>
            </a:r>
          </a:p>
        </p:txBody>
      </p:sp>
      <p:sp>
        <p:nvSpPr>
          <p:cNvPr id="10" name="Slide Number Placeholder 5">
            <a:extLst>
              <a:ext uri="{FF2B5EF4-FFF2-40B4-BE49-F238E27FC236}">
                <a16:creationId xmlns:a16="http://schemas.microsoft.com/office/drawing/2014/main" id="{A9458858-4230-3243-DE49-7A2A007BE67B}"/>
              </a:ext>
            </a:extLst>
          </p:cNvPr>
          <p:cNvSpPr>
            <a:spLocks noGrp="1"/>
          </p:cNvSpPr>
          <p:nvPr>
            <p:ph type="sldNum" sz="quarter" idx="4"/>
          </p:nvPr>
        </p:nvSpPr>
        <p:spPr>
          <a:xfrm>
            <a:off x="11149152" y="6381335"/>
            <a:ext cx="441186" cy="365125"/>
          </a:xfrm>
          <a:prstGeom prst="rect">
            <a:avLst/>
          </a:prstGeom>
        </p:spPr>
        <p:txBody>
          <a:bodyPr lIns="0" tIns="0" rIns="0" bIns="0" anchor="ctr"/>
          <a:lstStyle>
            <a:lvl1pPr algn="r">
              <a:defRPr sz="900" b="1">
                <a:solidFill>
                  <a:srgbClr val="7B868C"/>
                </a:solidFill>
              </a:defRPr>
            </a:lvl1pPr>
          </a:lstStyle>
          <a:p>
            <a:fld id="{E1123682-AE52-6D45-865E-F1EB3AE0E340}" type="slidenum">
              <a:rPr lang="en-US" smtClean="0"/>
              <a:pPr/>
              <a:t>‹#›</a:t>
            </a:fld>
            <a:endParaRPr lang="en-US"/>
          </a:p>
        </p:txBody>
      </p:sp>
      <p:sp>
        <p:nvSpPr>
          <p:cNvPr id="11" name="Date Placeholder 7">
            <a:extLst>
              <a:ext uri="{FF2B5EF4-FFF2-40B4-BE49-F238E27FC236}">
                <a16:creationId xmlns:a16="http://schemas.microsoft.com/office/drawing/2014/main" id="{EB14F927-7231-6F9D-478C-56D762CFA3DF}"/>
              </a:ext>
            </a:extLst>
          </p:cNvPr>
          <p:cNvSpPr>
            <a:spLocks noGrp="1"/>
          </p:cNvSpPr>
          <p:nvPr>
            <p:ph type="dt" sz="half" idx="2"/>
          </p:nvPr>
        </p:nvSpPr>
        <p:spPr>
          <a:xfrm>
            <a:off x="11149152" y="6381334"/>
            <a:ext cx="203885" cy="365125"/>
          </a:xfrm>
          <a:prstGeom prst="rect">
            <a:avLst/>
          </a:prstGeom>
        </p:spPr>
        <p:txBody>
          <a:bodyPr vert="horz" lIns="91440" tIns="45720" rIns="91440" bIns="45720" rtlCol="0" anchor="ctr"/>
          <a:lstStyle>
            <a:lvl1pPr algn="ctr">
              <a:defRPr sz="1200">
                <a:solidFill>
                  <a:srgbClr val="7B868C"/>
                </a:solidFill>
                <a:latin typeface="+mj-lt"/>
              </a:defRPr>
            </a:lvl1pPr>
          </a:lstStyle>
          <a:p>
            <a:r>
              <a:rPr lang="en-US"/>
              <a:t>|</a:t>
            </a:r>
          </a:p>
        </p:txBody>
      </p:sp>
      <p:sp>
        <p:nvSpPr>
          <p:cNvPr id="12" name="Footer Placeholder 1">
            <a:extLst>
              <a:ext uri="{FF2B5EF4-FFF2-40B4-BE49-F238E27FC236}">
                <a16:creationId xmlns:a16="http://schemas.microsoft.com/office/drawing/2014/main" id="{B8FC2F89-8875-EF09-FDA6-DCB0F31161D2}"/>
              </a:ext>
            </a:extLst>
          </p:cNvPr>
          <p:cNvSpPr>
            <a:spLocks noGrp="1"/>
          </p:cNvSpPr>
          <p:nvPr>
            <p:ph type="ftr" sz="quarter" idx="3"/>
          </p:nvPr>
        </p:nvSpPr>
        <p:spPr>
          <a:xfrm>
            <a:off x="6450613" y="6381334"/>
            <a:ext cx="4646478" cy="365125"/>
          </a:xfrm>
          <a:prstGeom prst="rect">
            <a:avLst/>
          </a:prstGeom>
        </p:spPr>
        <p:txBody>
          <a:bodyPr vert="horz" lIns="0" tIns="0" rIns="0" bIns="0" rtlCol="0" anchor="ctr"/>
          <a:lstStyle>
            <a:lvl1pPr algn="r">
              <a:defRPr lang="en-US" sz="650" baseline="0" dirty="0">
                <a:solidFill>
                  <a:srgbClr val="7B868C"/>
                </a:solidFill>
              </a:defRPr>
            </a:lvl1p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274103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page white (6-10 people)">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BF0A9382-E848-ED4A-FF1A-42B35835F613}"/>
              </a:ext>
            </a:extLst>
          </p:cNvPr>
          <p:cNvSpPr>
            <a:spLocks noChangeAspect="1"/>
          </p:cNvSpPr>
          <p:nvPr userDrawn="1"/>
        </p:nvSpPr>
        <p:spPr>
          <a:xfrm flipH="1">
            <a:off x="9906000" y="4572000"/>
            <a:ext cx="2286000" cy="2286000"/>
          </a:xfrm>
          <a:prstGeom prst="rtTriangl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Text Placeholder 9">
            <a:extLst>
              <a:ext uri="{FF2B5EF4-FFF2-40B4-BE49-F238E27FC236}">
                <a16:creationId xmlns:a16="http://schemas.microsoft.com/office/drawing/2014/main" id="{EF9E5462-932F-844A-B15D-B8F3A1ABC7D7}"/>
              </a:ext>
            </a:extLst>
          </p:cNvPr>
          <p:cNvSpPr>
            <a:spLocks noGrp="1"/>
          </p:cNvSpPr>
          <p:nvPr>
            <p:ph type="body" sz="quarter" idx="13" hasCustomPrompt="1"/>
          </p:nvPr>
        </p:nvSpPr>
        <p:spPr>
          <a:xfrm>
            <a:off x="609600" y="215900"/>
            <a:ext cx="3429000" cy="365760"/>
          </a:xfrm>
          <a:prstGeom prst="rect">
            <a:avLst/>
          </a:prstGeom>
        </p:spPr>
        <p:txBody>
          <a:bodyPr vert="horz" lIns="0" tIns="0" rIns="0" bIns="0" rtlCol="0" anchor="ctr">
            <a:noAutofit/>
          </a:bodyPr>
          <a:lstStyle>
            <a:lvl1pPr>
              <a:defRPr lang="en-US" sz="1200" b="1" cap="all" spc="50" baseline="0">
                <a:solidFill>
                  <a:schemeClr val="tx1">
                    <a:lumMod val="60000"/>
                    <a:lumOff val="40000"/>
                  </a:schemeClr>
                </a:solidFill>
              </a:defRPr>
            </a:lvl1pPr>
          </a:lstStyle>
          <a:p>
            <a:pPr lvl="0"/>
            <a:r>
              <a:rPr lang="en-US"/>
              <a:t>CLICK TO EDIT MASTER TEXT STYLES</a:t>
            </a:r>
          </a:p>
        </p:txBody>
      </p:sp>
      <p:sp>
        <p:nvSpPr>
          <p:cNvPr id="9" name="Picture Placeholder 4">
            <a:extLst>
              <a:ext uri="{FF2B5EF4-FFF2-40B4-BE49-F238E27FC236}">
                <a16:creationId xmlns:a16="http://schemas.microsoft.com/office/drawing/2014/main" id="{18B666A2-8B77-4C4B-8BD3-84DD915FEA30}"/>
              </a:ext>
            </a:extLst>
          </p:cNvPr>
          <p:cNvSpPr>
            <a:spLocks noGrp="1" noChangeAspect="1"/>
          </p:cNvSpPr>
          <p:nvPr>
            <p:ph type="pic" sz="quarter" idx="10" hasCustomPrompt="1"/>
          </p:nvPr>
        </p:nvSpPr>
        <p:spPr>
          <a:xfrm>
            <a:off x="609600" y="1599970"/>
            <a:ext cx="1600201" cy="1600200"/>
          </a:xfrm>
          <a:prstGeom prst="rect">
            <a:avLst/>
          </a:prstGeom>
          <a:solidFill>
            <a:schemeClr val="tx1"/>
          </a:solidFill>
          <a:effectLst>
            <a:outerShdw dist="63500" dir="2700000" algn="tl" rotWithShape="0">
              <a:schemeClr val="tx2"/>
            </a:outerShdw>
          </a:effectLst>
        </p:spPr>
        <p:txBody>
          <a:bodyPr lIns="91440" anchor="ctr"/>
          <a:lstStyle>
            <a:lvl1pPr>
              <a:defRPr lang="en-US" sz="1000" dirty="0">
                <a:solidFill>
                  <a:schemeClr val="tx2"/>
                </a:solidFill>
              </a:defRPr>
            </a:lvl1pPr>
          </a:lstStyle>
          <a:p>
            <a:pPr marL="0" lvl="0" indent="0">
              <a:buNone/>
            </a:pPr>
            <a:r>
              <a:rPr lang="en-US"/>
              <a:t>Click icon to add image</a:t>
            </a:r>
          </a:p>
        </p:txBody>
      </p:sp>
      <p:sp>
        <p:nvSpPr>
          <p:cNvPr id="11" name="Text Placeholder 7">
            <a:extLst>
              <a:ext uri="{FF2B5EF4-FFF2-40B4-BE49-F238E27FC236}">
                <a16:creationId xmlns:a16="http://schemas.microsoft.com/office/drawing/2014/main" id="{B542AB06-FA42-7145-930C-655D92B680C4}"/>
              </a:ext>
            </a:extLst>
          </p:cNvPr>
          <p:cNvSpPr>
            <a:spLocks noGrp="1"/>
          </p:cNvSpPr>
          <p:nvPr>
            <p:ph type="body" sz="quarter" idx="11" hasCustomPrompt="1"/>
          </p:nvPr>
        </p:nvSpPr>
        <p:spPr>
          <a:xfrm>
            <a:off x="609600" y="3283513"/>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2"/>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12" name="Text Placeholder 7">
            <a:extLst>
              <a:ext uri="{FF2B5EF4-FFF2-40B4-BE49-F238E27FC236}">
                <a16:creationId xmlns:a16="http://schemas.microsoft.com/office/drawing/2014/main" id="{BAD5E1F6-2145-3645-9A8E-F17629683A7C}"/>
              </a:ext>
            </a:extLst>
          </p:cNvPr>
          <p:cNvSpPr>
            <a:spLocks noGrp="1"/>
          </p:cNvSpPr>
          <p:nvPr>
            <p:ph type="body" sz="quarter" idx="12" hasCustomPrompt="1"/>
          </p:nvPr>
        </p:nvSpPr>
        <p:spPr>
          <a:xfrm>
            <a:off x="609600" y="3525334"/>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rgbClr val="605E5C"/>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5" name="Picture Placeholder 4">
            <a:extLst>
              <a:ext uri="{FF2B5EF4-FFF2-40B4-BE49-F238E27FC236}">
                <a16:creationId xmlns:a16="http://schemas.microsoft.com/office/drawing/2014/main" id="{6D2E496E-CE6F-A840-9F41-6665195A62A8}"/>
              </a:ext>
            </a:extLst>
          </p:cNvPr>
          <p:cNvSpPr>
            <a:spLocks noGrp="1"/>
          </p:cNvSpPr>
          <p:nvPr>
            <p:ph type="pic" sz="quarter" idx="15" hasCustomPrompt="1"/>
          </p:nvPr>
        </p:nvSpPr>
        <p:spPr>
          <a:xfrm>
            <a:off x="2845514" y="1599970"/>
            <a:ext cx="1600200" cy="1600200"/>
          </a:xfrm>
          <a:prstGeom prst="rect">
            <a:avLst/>
          </a:prstGeom>
          <a:solidFill>
            <a:schemeClr val="tx1"/>
          </a:solidFill>
          <a:effectLst>
            <a:outerShdw dist="63500" dir="2700000" algn="tl" rotWithShape="0">
              <a:schemeClr val="tx2"/>
            </a:outerShdw>
          </a:effectLst>
        </p:spPr>
        <p:txBody>
          <a:bodyPr lIns="91440" anchor="ctr"/>
          <a:lstStyle>
            <a:lvl1pPr marL="0" indent="0">
              <a:buNone/>
              <a:defRPr sz="1000">
                <a:solidFill>
                  <a:schemeClr val="tx2"/>
                </a:solidFill>
              </a:defRPr>
            </a:lvl1pPr>
          </a:lstStyle>
          <a:p>
            <a:r>
              <a:rPr lang="en-US"/>
              <a:t>Click icon to </a:t>
            </a:r>
            <a:br>
              <a:rPr lang="en-US"/>
            </a:br>
            <a:r>
              <a:rPr lang="en-US"/>
              <a:t>add image</a:t>
            </a:r>
          </a:p>
        </p:txBody>
      </p:sp>
      <p:sp>
        <p:nvSpPr>
          <p:cNvPr id="70" name="Picture Placeholder 4">
            <a:extLst>
              <a:ext uri="{FF2B5EF4-FFF2-40B4-BE49-F238E27FC236}">
                <a16:creationId xmlns:a16="http://schemas.microsoft.com/office/drawing/2014/main" id="{739B1E2C-01F0-F149-87BB-7413843DD151}"/>
              </a:ext>
            </a:extLst>
          </p:cNvPr>
          <p:cNvSpPr>
            <a:spLocks noGrp="1"/>
          </p:cNvSpPr>
          <p:nvPr>
            <p:ph type="pic" sz="quarter" idx="16" hasCustomPrompt="1"/>
          </p:nvPr>
        </p:nvSpPr>
        <p:spPr>
          <a:xfrm>
            <a:off x="5081427" y="1599970"/>
            <a:ext cx="1600200" cy="1600200"/>
          </a:xfrm>
          <a:prstGeom prst="rect">
            <a:avLst/>
          </a:prstGeom>
          <a:solidFill>
            <a:schemeClr val="tx1"/>
          </a:solidFill>
          <a:effectLst>
            <a:outerShdw dist="63500" dir="2700000" algn="tl" rotWithShape="0">
              <a:schemeClr val="tx2"/>
            </a:outerShdw>
          </a:effectLst>
        </p:spPr>
        <p:txBody>
          <a:bodyPr lIns="91440" anchor="ctr"/>
          <a:lstStyle>
            <a:lvl1pPr marL="0" indent="0">
              <a:buNone/>
              <a:defRPr sz="1000">
                <a:solidFill>
                  <a:schemeClr val="tx2"/>
                </a:solidFill>
              </a:defRPr>
            </a:lvl1pPr>
          </a:lstStyle>
          <a:p>
            <a:r>
              <a:rPr lang="en-US"/>
              <a:t>Click icon to </a:t>
            </a:r>
            <a:br>
              <a:rPr lang="en-US"/>
            </a:br>
            <a:r>
              <a:rPr lang="en-US"/>
              <a:t>add image</a:t>
            </a:r>
          </a:p>
        </p:txBody>
      </p:sp>
      <p:sp>
        <p:nvSpPr>
          <p:cNvPr id="71" name="Picture Placeholder 4">
            <a:extLst>
              <a:ext uri="{FF2B5EF4-FFF2-40B4-BE49-F238E27FC236}">
                <a16:creationId xmlns:a16="http://schemas.microsoft.com/office/drawing/2014/main" id="{E96678B8-F556-CB46-A152-99E57C00FB60}"/>
              </a:ext>
            </a:extLst>
          </p:cNvPr>
          <p:cNvSpPr>
            <a:spLocks noGrp="1"/>
          </p:cNvSpPr>
          <p:nvPr>
            <p:ph type="pic" sz="quarter" idx="17" hasCustomPrompt="1"/>
          </p:nvPr>
        </p:nvSpPr>
        <p:spPr>
          <a:xfrm>
            <a:off x="7317340" y="1599970"/>
            <a:ext cx="1600200" cy="1600200"/>
          </a:xfrm>
          <a:prstGeom prst="rect">
            <a:avLst/>
          </a:prstGeom>
          <a:solidFill>
            <a:schemeClr val="tx1"/>
          </a:solidFill>
          <a:effectLst>
            <a:outerShdw dist="63500" dir="2700000" algn="tl" rotWithShape="0">
              <a:schemeClr val="tx2"/>
            </a:outerShdw>
          </a:effectLst>
        </p:spPr>
        <p:txBody>
          <a:bodyPr lIns="91440" anchor="ctr"/>
          <a:lstStyle>
            <a:lvl1pPr marL="0" indent="0">
              <a:buNone/>
              <a:defRPr sz="1000">
                <a:solidFill>
                  <a:schemeClr val="tx2"/>
                </a:solidFill>
              </a:defRPr>
            </a:lvl1pPr>
          </a:lstStyle>
          <a:p>
            <a:r>
              <a:rPr lang="en-US"/>
              <a:t>Click icon to </a:t>
            </a:r>
            <a:br>
              <a:rPr lang="en-US"/>
            </a:br>
            <a:r>
              <a:rPr lang="en-US"/>
              <a:t>add image</a:t>
            </a:r>
          </a:p>
        </p:txBody>
      </p:sp>
      <p:sp>
        <p:nvSpPr>
          <p:cNvPr id="72" name="Picture Placeholder 4">
            <a:extLst>
              <a:ext uri="{FF2B5EF4-FFF2-40B4-BE49-F238E27FC236}">
                <a16:creationId xmlns:a16="http://schemas.microsoft.com/office/drawing/2014/main" id="{2976BDA5-9682-E241-A22B-43357B129E49}"/>
              </a:ext>
            </a:extLst>
          </p:cNvPr>
          <p:cNvSpPr>
            <a:spLocks noGrp="1"/>
          </p:cNvSpPr>
          <p:nvPr>
            <p:ph type="pic" sz="quarter" idx="18" hasCustomPrompt="1"/>
          </p:nvPr>
        </p:nvSpPr>
        <p:spPr>
          <a:xfrm>
            <a:off x="9553253" y="1599970"/>
            <a:ext cx="1600200" cy="1600200"/>
          </a:xfrm>
          <a:prstGeom prst="rect">
            <a:avLst/>
          </a:prstGeom>
          <a:solidFill>
            <a:schemeClr val="tx1"/>
          </a:solidFill>
          <a:effectLst>
            <a:outerShdw dist="63500" dir="2700000" algn="tl" rotWithShape="0">
              <a:schemeClr val="tx2"/>
            </a:outerShdw>
          </a:effectLst>
        </p:spPr>
        <p:txBody>
          <a:bodyPr lIns="91440" anchor="ctr"/>
          <a:lstStyle>
            <a:lvl1pPr marL="0" indent="0">
              <a:buNone/>
              <a:defRPr sz="1000">
                <a:solidFill>
                  <a:schemeClr val="tx2"/>
                </a:solidFill>
              </a:defRPr>
            </a:lvl1pPr>
          </a:lstStyle>
          <a:p>
            <a:r>
              <a:rPr lang="en-US"/>
              <a:t>Click icon to </a:t>
            </a:r>
            <a:br>
              <a:rPr lang="en-US"/>
            </a:br>
            <a:r>
              <a:rPr lang="en-US"/>
              <a:t>add image</a:t>
            </a:r>
          </a:p>
        </p:txBody>
      </p:sp>
      <p:sp>
        <p:nvSpPr>
          <p:cNvPr id="73" name="Text Placeholder 7">
            <a:extLst>
              <a:ext uri="{FF2B5EF4-FFF2-40B4-BE49-F238E27FC236}">
                <a16:creationId xmlns:a16="http://schemas.microsoft.com/office/drawing/2014/main" id="{E9077907-80B1-0644-A7EE-862296E68E29}"/>
              </a:ext>
            </a:extLst>
          </p:cNvPr>
          <p:cNvSpPr>
            <a:spLocks noGrp="1"/>
          </p:cNvSpPr>
          <p:nvPr>
            <p:ph type="body" sz="quarter" idx="19" hasCustomPrompt="1"/>
          </p:nvPr>
        </p:nvSpPr>
        <p:spPr>
          <a:xfrm>
            <a:off x="2845514" y="3267593"/>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2"/>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74" name="Text Placeholder 7">
            <a:extLst>
              <a:ext uri="{FF2B5EF4-FFF2-40B4-BE49-F238E27FC236}">
                <a16:creationId xmlns:a16="http://schemas.microsoft.com/office/drawing/2014/main" id="{916AD398-AAB6-9944-8C92-1C7F3E1711A2}"/>
              </a:ext>
            </a:extLst>
          </p:cNvPr>
          <p:cNvSpPr>
            <a:spLocks noGrp="1"/>
          </p:cNvSpPr>
          <p:nvPr>
            <p:ph type="body" sz="quarter" idx="20" hasCustomPrompt="1"/>
          </p:nvPr>
        </p:nvSpPr>
        <p:spPr>
          <a:xfrm>
            <a:off x="2845514" y="3509414"/>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rgbClr val="605E5C"/>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75" name="Text Placeholder 7">
            <a:extLst>
              <a:ext uri="{FF2B5EF4-FFF2-40B4-BE49-F238E27FC236}">
                <a16:creationId xmlns:a16="http://schemas.microsoft.com/office/drawing/2014/main" id="{52109C01-9155-9E45-A800-7DD0D3515872}"/>
              </a:ext>
            </a:extLst>
          </p:cNvPr>
          <p:cNvSpPr>
            <a:spLocks noGrp="1"/>
          </p:cNvSpPr>
          <p:nvPr>
            <p:ph type="body" sz="quarter" idx="21" hasCustomPrompt="1"/>
          </p:nvPr>
        </p:nvSpPr>
        <p:spPr>
          <a:xfrm>
            <a:off x="5081427" y="3267593"/>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2"/>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76" name="Text Placeholder 7">
            <a:extLst>
              <a:ext uri="{FF2B5EF4-FFF2-40B4-BE49-F238E27FC236}">
                <a16:creationId xmlns:a16="http://schemas.microsoft.com/office/drawing/2014/main" id="{0BF7A001-F2CC-2A46-9760-42C48F865EA3}"/>
              </a:ext>
            </a:extLst>
          </p:cNvPr>
          <p:cNvSpPr>
            <a:spLocks noGrp="1"/>
          </p:cNvSpPr>
          <p:nvPr>
            <p:ph type="body" sz="quarter" idx="22" hasCustomPrompt="1"/>
          </p:nvPr>
        </p:nvSpPr>
        <p:spPr>
          <a:xfrm>
            <a:off x="5081427" y="3509414"/>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rgbClr val="605E5C"/>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77" name="Text Placeholder 7">
            <a:extLst>
              <a:ext uri="{FF2B5EF4-FFF2-40B4-BE49-F238E27FC236}">
                <a16:creationId xmlns:a16="http://schemas.microsoft.com/office/drawing/2014/main" id="{D6A93D40-1AFA-FD4B-A670-6A3B2A1B29E9}"/>
              </a:ext>
            </a:extLst>
          </p:cNvPr>
          <p:cNvSpPr>
            <a:spLocks noGrp="1"/>
          </p:cNvSpPr>
          <p:nvPr>
            <p:ph type="body" sz="quarter" idx="23" hasCustomPrompt="1"/>
          </p:nvPr>
        </p:nvSpPr>
        <p:spPr>
          <a:xfrm>
            <a:off x="7317340" y="3267593"/>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2"/>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78" name="Text Placeholder 7">
            <a:extLst>
              <a:ext uri="{FF2B5EF4-FFF2-40B4-BE49-F238E27FC236}">
                <a16:creationId xmlns:a16="http://schemas.microsoft.com/office/drawing/2014/main" id="{60DA940F-175F-744D-A334-F277DD4FEB1A}"/>
              </a:ext>
            </a:extLst>
          </p:cNvPr>
          <p:cNvSpPr>
            <a:spLocks noGrp="1"/>
          </p:cNvSpPr>
          <p:nvPr>
            <p:ph type="body" sz="quarter" idx="24" hasCustomPrompt="1"/>
          </p:nvPr>
        </p:nvSpPr>
        <p:spPr>
          <a:xfrm>
            <a:off x="7317340" y="3509414"/>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rgbClr val="605E5C"/>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79" name="Text Placeholder 7">
            <a:extLst>
              <a:ext uri="{FF2B5EF4-FFF2-40B4-BE49-F238E27FC236}">
                <a16:creationId xmlns:a16="http://schemas.microsoft.com/office/drawing/2014/main" id="{01072E81-9209-2042-B3FC-C05A63F18302}"/>
              </a:ext>
            </a:extLst>
          </p:cNvPr>
          <p:cNvSpPr>
            <a:spLocks noGrp="1"/>
          </p:cNvSpPr>
          <p:nvPr>
            <p:ph type="body" sz="quarter" idx="25" hasCustomPrompt="1"/>
          </p:nvPr>
        </p:nvSpPr>
        <p:spPr>
          <a:xfrm>
            <a:off x="9553253" y="3267593"/>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2"/>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80" name="Text Placeholder 7">
            <a:extLst>
              <a:ext uri="{FF2B5EF4-FFF2-40B4-BE49-F238E27FC236}">
                <a16:creationId xmlns:a16="http://schemas.microsoft.com/office/drawing/2014/main" id="{D9A08817-0656-0341-8BC1-35C27E719DD0}"/>
              </a:ext>
            </a:extLst>
          </p:cNvPr>
          <p:cNvSpPr>
            <a:spLocks noGrp="1"/>
          </p:cNvSpPr>
          <p:nvPr>
            <p:ph type="body" sz="quarter" idx="26" hasCustomPrompt="1"/>
          </p:nvPr>
        </p:nvSpPr>
        <p:spPr>
          <a:xfrm>
            <a:off x="9553253" y="3509414"/>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rgbClr val="605E5C"/>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81" name="Picture Placeholder 4">
            <a:extLst>
              <a:ext uri="{FF2B5EF4-FFF2-40B4-BE49-F238E27FC236}">
                <a16:creationId xmlns:a16="http://schemas.microsoft.com/office/drawing/2014/main" id="{E560AAFB-3DBA-8745-8EC8-295AB4DE420C}"/>
              </a:ext>
            </a:extLst>
          </p:cNvPr>
          <p:cNvSpPr>
            <a:spLocks noGrp="1" noChangeAspect="1"/>
          </p:cNvSpPr>
          <p:nvPr>
            <p:ph type="pic" sz="quarter" idx="27" hasCustomPrompt="1"/>
          </p:nvPr>
        </p:nvSpPr>
        <p:spPr>
          <a:xfrm>
            <a:off x="609600" y="3949631"/>
            <a:ext cx="1600201" cy="1600200"/>
          </a:xfrm>
          <a:prstGeom prst="rect">
            <a:avLst/>
          </a:prstGeom>
          <a:solidFill>
            <a:schemeClr val="tx1"/>
          </a:solidFill>
          <a:effectLst>
            <a:outerShdw dist="63500" dir="2700000" algn="tl" rotWithShape="0">
              <a:schemeClr val="tx2"/>
            </a:outerShdw>
          </a:effectLst>
        </p:spPr>
        <p:txBody>
          <a:bodyPr lIns="91440" anchor="ctr"/>
          <a:lstStyle>
            <a:lvl1pPr>
              <a:defRPr lang="en-US" sz="1000" dirty="0">
                <a:solidFill>
                  <a:schemeClr val="tx2"/>
                </a:solidFill>
              </a:defRPr>
            </a:lvl1pPr>
          </a:lstStyle>
          <a:p>
            <a:pPr marL="0" lvl="0" indent="0">
              <a:buNone/>
            </a:pPr>
            <a:r>
              <a:rPr lang="en-US"/>
              <a:t>Click icon to add image</a:t>
            </a:r>
          </a:p>
        </p:txBody>
      </p:sp>
      <p:sp>
        <p:nvSpPr>
          <p:cNvPr id="82" name="Text Placeholder 7">
            <a:extLst>
              <a:ext uri="{FF2B5EF4-FFF2-40B4-BE49-F238E27FC236}">
                <a16:creationId xmlns:a16="http://schemas.microsoft.com/office/drawing/2014/main" id="{29FC0EED-3095-A042-8924-F6C0C04AD7A3}"/>
              </a:ext>
            </a:extLst>
          </p:cNvPr>
          <p:cNvSpPr>
            <a:spLocks noGrp="1"/>
          </p:cNvSpPr>
          <p:nvPr>
            <p:ph type="body" sz="quarter" idx="28" hasCustomPrompt="1"/>
          </p:nvPr>
        </p:nvSpPr>
        <p:spPr>
          <a:xfrm>
            <a:off x="609600" y="5633174"/>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2"/>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83" name="Text Placeholder 7">
            <a:extLst>
              <a:ext uri="{FF2B5EF4-FFF2-40B4-BE49-F238E27FC236}">
                <a16:creationId xmlns:a16="http://schemas.microsoft.com/office/drawing/2014/main" id="{F1A53AD3-8C25-704C-BBD6-3CA2B7664B73}"/>
              </a:ext>
            </a:extLst>
          </p:cNvPr>
          <p:cNvSpPr>
            <a:spLocks noGrp="1"/>
          </p:cNvSpPr>
          <p:nvPr>
            <p:ph type="body" sz="quarter" idx="29" hasCustomPrompt="1"/>
          </p:nvPr>
        </p:nvSpPr>
        <p:spPr>
          <a:xfrm>
            <a:off x="609600" y="5874995"/>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rgbClr val="605E5C"/>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84" name="Picture Placeholder 4">
            <a:extLst>
              <a:ext uri="{FF2B5EF4-FFF2-40B4-BE49-F238E27FC236}">
                <a16:creationId xmlns:a16="http://schemas.microsoft.com/office/drawing/2014/main" id="{DBF65717-1F29-EE42-A8F8-0450A959E0DA}"/>
              </a:ext>
            </a:extLst>
          </p:cNvPr>
          <p:cNvSpPr>
            <a:spLocks noGrp="1"/>
          </p:cNvSpPr>
          <p:nvPr>
            <p:ph type="pic" sz="quarter" idx="30" hasCustomPrompt="1"/>
          </p:nvPr>
        </p:nvSpPr>
        <p:spPr>
          <a:xfrm>
            <a:off x="2845514" y="3949631"/>
            <a:ext cx="1600200" cy="1600200"/>
          </a:xfrm>
          <a:prstGeom prst="rect">
            <a:avLst/>
          </a:prstGeom>
          <a:solidFill>
            <a:schemeClr val="tx1"/>
          </a:solidFill>
          <a:effectLst>
            <a:outerShdw dist="63500" dir="2700000" algn="tl" rotWithShape="0">
              <a:schemeClr val="tx2"/>
            </a:outerShdw>
          </a:effectLst>
        </p:spPr>
        <p:txBody>
          <a:bodyPr lIns="91440" anchor="ctr"/>
          <a:lstStyle>
            <a:lvl1pPr marL="0" indent="0">
              <a:buNone/>
              <a:defRPr sz="1000">
                <a:solidFill>
                  <a:schemeClr val="tx2"/>
                </a:solidFill>
              </a:defRPr>
            </a:lvl1pPr>
          </a:lstStyle>
          <a:p>
            <a:r>
              <a:rPr lang="en-US"/>
              <a:t>Click icon to </a:t>
            </a:r>
            <a:br>
              <a:rPr lang="en-US"/>
            </a:br>
            <a:r>
              <a:rPr lang="en-US"/>
              <a:t>add image</a:t>
            </a:r>
          </a:p>
        </p:txBody>
      </p:sp>
      <p:sp>
        <p:nvSpPr>
          <p:cNvPr id="85" name="Picture Placeholder 4">
            <a:extLst>
              <a:ext uri="{FF2B5EF4-FFF2-40B4-BE49-F238E27FC236}">
                <a16:creationId xmlns:a16="http://schemas.microsoft.com/office/drawing/2014/main" id="{64898D16-A842-F746-B0BB-1E1394BAFE63}"/>
              </a:ext>
            </a:extLst>
          </p:cNvPr>
          <p:cNvSpPr>
            <a:spLocks noGrp="1"/>
          </p:cNvSpPr>
          <p:nvPr>
            <p:ph type="pic" sz="quarter" idx="31" hasCustomPrompt="1"/>
          </p:nvPr>
        </p:nvSpPr>
        <p:spPr>
          <a:xfrm>
            <a:off x="5081427" y="3949631"/>
            <a:ext cx="1600200" cy="1600200"/>
          </a:xfrm>
          <a:prstGeom prst="rect">
            <a:avLst/>
          </a:prstGeom>
          <a:solidFill>
            <a:schemeClr val="tx1"/>
          </a:solidFill>
          <a:effectLst>
            <a:outerShdw dist="63500" dir="2700000" algn="tl" rotWithShape="0">
              <a:schemeClr val="tx2"/>
            </a:outerShdw>
          </a:effectLst>
        </p:spPr>
        <p:txBody>
          <a:bodyPr lIns="91440" anchor="ctr"/>
          <a:lstStyle>
            <a:lvl1pPr marL="0" indent="0">
              <a:buNone/>
              <a:defRPr sz="1000">
                <a:solidFill>
                  <a:schemeClr val="tx2"/>
                </a:solidFill>
              </a:defRPr>
            </a:lvl1pPr>
          </a:lstStyle>
          <a:p>
            <a:r>
              <a:rPr lang="en-US"/>
              <a:t>Click icon to </a:t>
            </a:r>
            <a:br>
              <a:rPr lang="en-US"/>
            </a:br>
            <a:r>
              <a:rPr lang="en-US"/>
              <a:t>add image</a:t>
            </a:r>
          </a:p>
        </p:txBody>
      </p:sp>
      <p:sp>
        <p:nvSpPr>
          <p:cNvPr id="86" name="Picture Placeholder 4">
            <a:extLst>
              <a:ext uri="{FF2B5EF4-FFF2-40B4-BE49-F238E27FC236}">
                <a16:creationId xmlns:a16="http://schemas.microsoft.com/office/drawing/2014/main" id="{FD29D7D4-8935-BF4B-B664-C097D8287F5F}"/>
              </a:ext>
            </a:extLst>
          </p:cNvPr>
          <p:cNvSpPr>
            <a:spLocks noGrp="1"/>
          </p:cNvSpPr>
          <p:nvPr>
            <p:ph type="pic" sz="quarter" idx="32" hasCustomPrompt="1"/>
          </p:nvPr>
        </p:nvSpPr>
        <p:spPr>
          <a:xfrm>
            <a:off x="7317340" y="3949631"/>
            <a:ext cx="1600200" cy="1600200"/>
          </a:xfrm>
          <a:prstGeom prst="rect">
            <a:avLst/>
          </a:prstGeom>
          <a:solidFill>
            <a:schemeClr val="tx1"/>
          </a:solidFill>
          <a:effectLst>
            <a:outerShdw dist="63500" dir="2700000" algn="tl" rotWithShape="0">
              <a:schemeClr val="tx2"/>
            </a:outerShdw>
          </a:effectLst>
        </p:spPr>
        <p:txBody>
          <a:bodyPr lIns="91440" anchor="ctr"/>
          <a:lstStyle>
            <a:lvl1pPr marL="0" indent="0">
              <a:buNone/>
              <a:defRPr sz="1000">
                <a:solidFill>
                  <a:schemeClr val="tx2"/>
                </a:solidFill>
              </a:defRPr>
            </a:lvl1pPr>
          </a:lstStyle>
          <a:p>
            <a:r>
              <a:rPr lang="en-US"/>
              <a:t>Click icon to </a:t>
            </a:r>
            <a:br>
              <a:rPr lang="en-US"/>
            </a:br>
            <a:r>
              <a:rPr lang="en-US"/>
              <a:t>add image</a:t>
            </a:r>
          </a:p>
        </p:txBody>
      </p:sp>
      <p:sp>
        <p:nvSpPr>
          <p:cNvPr id="87" name="Picture Placeholder 4">
            <a:extLst>
              <a:ext uri="{FF2B5EF4-FFF2-40B4-BE49-F238E27FC236}">
                <a16:creationId xmlns:a16="http://schemas.microsoft.com/office/drawing/2014/main" id="{18A46412-3C05-F941-8EAB-524B64F5A993}"/>
              </a:ext>
            </a:extLst>
          </p:cNvPr>
          <p:cNvSpPr>
            <a:spLocks noGrp="1"/>
          </p:cNvSpPr>
          <p:nvPr>
            <p:ph type="pic" sz="quarter" idx="33" hasCustomPrompt="1"/>
          </p:nvPr>
        </p:nvSpPr>
        <p:spPr>
          <a:xfrm>
            <a:off x="9553253" y="3949631"/>
            <a:ext cx="1600200" cy="1600200"/>
          </a:xfrm>
          <a:prstGeom prst="rect">
            <a:avLst/>
          </a:prstGeom>
          <a:solidFill>
            <a:schemeClr val="tx1"/>
          </a:solidFill>
          <a:effectLst>
            <a:outerShdw dist="63500" dir="2700000" algn="tl" rotWithShape="0">
              <a:schemeClr val="tx2"/>
            </a:outerShdw>
          </a:effectLst>
        </p:spPr>
        <p:txBody>
          <a:bodyPr lIns="91440" anchor="ctr"/>
          <a:lstStyle>
            <a:lvl1pPr marL="0" indent="0">
              <a:buNone/>
              <a:defRPr sz="1000">
                <a:solidFill>
                  <a:schemeClr val="tx2"/>
                </a:solidFill>
              </a:defRPr>
            </a:lvl1pPr>
          </a:lstStyle>
          <a:p>
            <a:r>
              <a:rPr lang="en-US"/>
              <a:t>Click icon to </a:t>
            </a:r>
            <a:br>
              <a:rPr lang="en-US"/>
            </a:br>
            <a:r>
              <a:rPr lang="en-US"/>
              <a:t>add image</a:t>
            </a:r>
          </a:p>
        </p:txBody>
      </p:sp>
      <p:sp>
        <p:nvSpPr>
          <p:cNvPr id="88" name="Text Placeholder 7">
            <a:extLst>
              <a:ext uri="{FF2B5EF4-FFF2-40B4-BE49-F238E27FC236}">
                <a16:creationId xmlns:a16="http://schemas.microsoft.com/office/drawing/2014/main" id="{718522C5-6808-554C-9B18-0B1CEC675071}"/>
              </a:ext>
            </a:extLst>
          </p:cNvPr>
          <p:cNvSpPr>
            <a:spLocks noGrp="1"/>
          </p:cNvSpPr>
          <p:nvPr>
            <p:ph type="body" sz="quarter" idx="34" hasCustomPrompt="1"/>
          </p:nvPr>
        </p:nvSpPr>
        <p:spPr>
          <a:xfrm>
            <a:off x="2845514" y="5617254"/>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2"/>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89" name="Text Placeholder 7">
            <a:extLst>
              <a:ext uri="{FF2B5EF4-FFF2-40B4-BE49-F238E27FC236}">
                <a16:creationId xmlns:a16="http://schemas.microsoft.com/office/drawing/2014/main" id="{B36BC34D-C6F4-9745-B93A-40EA85F5B222}"/>
              </a:ext>
            </a:extLst>
          </p:cNvPr>
          <p:cNvSpPr>
            <a:spLocks noGrp="1"/>
          </p:cNvSpPr>
          <p:nvPr>
            <p:ph type="body" sz="quarter" idx="35" hasCustomPrompt="1"/>
          </p:nvPr>
        </p:nvSpPr>
        <p:spPr>
          <a:xfrm>
            <a:off x="2845514" y="5859075"/>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rgbClr val="605E5C"/>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90" name="Text Placeholder 7">
            <a:extLst>
              <a:ext uri="{FF2B5EF4-FFF2-40B4-BE49-F238E27FC236}">
                <a16:creationId xmlns:a16="http://schemas.microsoft.com/office/drawing/2014/main" id="{FB142D09-78DE-3545-8448-71036CF66295}"/>
              </a:ext>
            </a:extLst>
          </p:cNvPr>
          <p:cNvSpPr>
            <a:spLocks noGrp="1"/>
          </p:cNvSpPr>
          <p:nvPr>
            <p:ph type="body" sz="quarter" idx="36" hasCustomPrompt="1"/>
          </p:nvPr>
        </p:nvSpPr>
        <p:spPr>
          <a:xfrm>
            <a:off x="5081427" y="5617254"/>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2"/>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91" name="Text Placeholder 7">
            <a:extLst>
              <a:ext uri="{FF2B5EF4-FFF2-40B4-BE49-F238E27FC236}">
                <a16:creationId xmlns:a16="http://schemas.microsoft.com/office/drawing/2014/main" id="{414E17F1-12D3-474E-9A88-4E3B6CBAD443}"/>
              </a:ext>
            </a:extLst>
          </p:cNvPr>
          <p:cNvSpPr>
            <a:spLocks noGrp="1"/>
          </p:cNvSpPr>
          <p:nvPr>
            <p:ph type="body" sz="quarter" idx="37" hasCustomPrompt="1"/>
          </p:nvPr>
        </p:nvSpPr>
        <p:spPr>
          <a:xfrm>
            <a:off x="5081427" y="5859075"/>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rgbClr val="605E5C"/>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92" name="Text Placeholder 7">
            <a:extLst>
              <a:ext uri="{FF2B5EF4-FFF2-40B4-BE49-F238E27FC236}">
                <a16:creationId xmlns:a16="http://schemas.microsoft.com/office/drawing/2014/main" id="{08D2D66B-4C47-C94D-8FF2-C985920906A2}"/>
              </a:ext>
            </a:extLst>
          </p:cNvPr>
          <p:cNvSpPr>
            <a:spLocks noGrp="1"/>
          </p:cNvSpPr>
          <p:nvPr>
            <p:ph type="body" sz="quarter" idx="38" hasCustomPrompt="1"/>
          </p:nvPr>
        </p:nvSpPr>
        <p:spPr>
          <a:xfrm>
            <a:off x="7317340" y="5617254"/>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2"/>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93" name="Text Placeholder 7">
            <a:extLst>
              <a:ext uri="{FF2B5EF4-FFF2-40B4-BE49-F238E27FC236}">
                <a16:creationId xmlns:a16="http://schemas.microsoft.com/office/drawing/2014/main" id="{412DCEEC-2476-2444-B66B-D36BB80A1B14}"/>
              </a:ext>
            </a:extLst>
          </p:cNvPr>
          <p:cNvSpPr>
            <a:spLocks noGrp="1"/>
          </p:cNvSpPr>
          <p:nvPr>
            <p:ph type="body" sz="quarter" idx="39" hasCustomPrompt="1"/>
          </p:nvPr>
        </p:nvSpPr>
        <p:spPr>
          <a:xfrm>
            <a:off x="7317340" y="5859075"/>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rgbClr val="605E5C"/>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94" name="Text Placeholder 7">
            <a:extLst>
              <a:ext uri="{FF2B5EF4-FFF2-40B4-BE49-F238E27FC236}">
                <a16:creationId xmlns:a16="http://schemas.microsoft.com/office/drawing/2014/main" id="{66716BF5-79F1-B345-9DB8-0281A403DB49}"/>
              </a:ext>
            </a:extLst>
          </p:cNvPr>
          <p:cNvSpPr>
            <a:spLocks noGrp="1"/>
          </p:cNvSpPr>
          <p:nvPr>
            <p:ph type="body" sz="quarter" idx="40" hasCustomPrompt="1"/>
          </p:nvPr>
        </p:nvSpPr>
        <p:spPr>
          <a:xfrm>
            <a:off x="9553253" y="5617254"/>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2"/>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95" name="Text Placeholder 7">
            <a:extLst>
              <a:ext uri="{FF2B5EF4-FFF2-40B4-BE49-F238E27FC236}">
                <a16:creationId xmlns:a16="http://schemas.microsoft.com/office/drawing/2014/main" id="{639C25CB-1A6B-144B-AF56-12699BA92AF1}"/>
              </a:ext>
            </a:extLst>
          </p:cNvPr>
          <p:cNvSpPr>
            <a:spLocks noGrp="1"/>
          </p:cNvSpPr>
          <p:nvPr>
            <p:ph type="body" sz="quarter" idx="41" hasCustomPrompt="1"/>
          </p:nvPr>
        </p:nvSpPr>
        <p:spPr>
          <a:xfrm>
            <a:off x="9553253" y="5859075"/>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rgbClr val="605E5C"/>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8" name="Title 7">
            <a:extLst>
              <a:ext uri="{FF2B5EF4-FFF2-40B4-BE49-F238E27FC236}">
                <a16:creationId xmlns:a16="http://schemas.microsoft.com/office/drawing/2014/main" id="{2CAE5AD6-7D10-7C46-90A5-3D6F95C725C1}"/>
              </a:ext>
            </a:extLst>
          </p:cNvPr>
          <p:cNvSpPr>
            <a:spLocks noGrp="1"/>
          </p:cNvSpPr>
          <p:nvPr>
            <p:ph type="title" hasCustomPrompt="1"/>
          </p:nvPr>
        </p:nvSpPr>
        <p:spPr/>
        <p:txBody>
          <a:bodyPr/>
          <a:lstStyle/>
          <a:p>
            <a:r>
              <a:rPr lang="en-US"/>
              <a:t>Team slide in white background (6-10 people)</a:t>
            </a:r>
          </a:p>
        </p:txBody>
      </p:sp>
      <p:cxnSp>
        <p:nvCxnSpPr>
          <p:cNvPr id="36" name="Straight Connector 35">
            <a:extLst>
              <a:ext uri="{FF2B5EF4-FFF2-40B4-BE49-F238E27FC236}">
                <a16:creationId xmlns:a16="http://schemas.microsoft.com/office/drawing/2014/main" id="{21C8AA83-B837-274C-AB17-D9B81D2D0320}"/>
              </a:ext>
            </a:extLst>
          </p:cNvPr>
          <p:cNvCxnSpPr>
            <a:cxnSpLocks/>
          </p:cNvCxnSpPr>
          <p:nvPr userDrawn="1"/>
        </p:nvCxnSpPr>
        <p:spPr>
          <a:xfrm>
            <a:off x="609600" y="1432733"/>
            <a:ext cx="109728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Date Placeholder 12">
            <a:extLst>
              <a:ext uri="{FF2B5EF4-FFF2-40B4-BE49-F238E27FC236}">
                <a16:creationId xmlns:a16="http://schemas.microsoft.com/office/drawing/2014/main" id="{0763B617-1631-1246-9492-684A397BE23E}"/>
              </a:ext>
            </a:extLst>
          </p:cNvPr>
          <p:cNvSpPr>
            <a:spLocks noGrp="1"/>
          </p:cNvSpPr>
          <p:nvPr>
            <p:ph type="dt" sz="half" idx="42"/>
          </p:nvPr>
        </p:nvSpPr>
        <p:spPr/>
        <p:txBody>
          <a:bodyPr/>
          <a:lstStyle/>
          <a:p>
            <a:r>
              <a:rPr lang="en-US"/>
              <a:t>|</a:t>
            </a:r>
          </a:p>
        </p:txBody>
      </p:sp>
      <p:sp>
        <p:nvSpPr>
          <p:cNvPr id="14" name="Footer Placeholder 13">
            <a:extLst>
              <a:ext uri="{FF2B5EF4-FFF2-40B4-BE49-F238E27FC236}">
                <a16:creationId xmlns:a16="http://schemas.microsoft.com/office/drawing/2014/main" id="{9096D45E-4985-4B4F-B6A3-099ACD42B3AB}"/>
              </a:ext>
            </a:extLst>
          </p:cNvPr>
          <p:cNvSpPr>
            <a:spLocks noGrp="1"/>
          </p:cNvSpPr>
          <p:nvPr>
            <p:ph type="ftr" sz="quarter" idx="43"/>
          </p:nvPr>
        </p:nvSpPr>
        <p:spPr/>
        <p:txBody>
          <a:bodyPr/>
          <a:lstStyle/>
          <a:p>
            <a:r>
              <a:rPr lang="en-US" sz="650"/>
              <a:t>© 2024 West Monroe Partners | Reproduction and/or distribution without West Monroe Partners' prior consent is prohibited.</a:t>
            </a:r>
            <a:endParaRPr lang="en-US" sz="1600" baseline="-5000">
              <a:latin typeface="Segoe UI Light" panose="020B0502040204020203" pitchFamily="34" charset="0"/>
              <a:cs typeface="Segoe UI Light" panose="020B0502040204020203" pitchFamily="34" charset="0"/>
            </a:endParaRPr>
          </a:p>
        </p:txBody>
      </p:sp>
      <p:sp>
        <p:nvSpPr>
          <p:cNvPr id="15" name="Slide Number Placeholder 14">
            <a:extLst>
              <a:ext uri="{FF2B5EF4-FFF2-40B4-BE49-F238E27FC236}">
                <a16:creationId xmlns:a16="http://schemas.microsoft.com/office/drawing/2014/main" id="{66533026-54EC-8D44-BDDF-91B1CE17D94D}"/>
              </a:ext>
            </a:extLst>
          </p:cNvPr>
          <p:cNvSpPr>
            <a:spLocks noGrp="1"/>
          </p:cNvSpPr>
          <p:nvPr>
            <p:ph type="sldNum" sz="quarter" idx="44"/>
          </p:nvPr>
        </p:nvSpPr>
        <p:spPr/>
        <p:txBody>
          <a:bodyPr/>
          <a:lstStyle/>
          <a:p>
            <a:fld id="{E1123682-AE52-6D45-865E-F1EB3AE0E340}" type="slidenum">
              <a:rPr lang="en-US" smtClean="0"/>
              <a:pPr/>
              <a:t>‹#›</a:t>
            </a:fld>
            <a:endParaRPr lang="en-US"/>
          </a:p>
        </p:txBody>
      </p:sp>
    </p:spTree>
    <p:extLst>
      <p:ext uri="{BB962C8B-B14F-4D97-AF65-F5344CB8AC3E}">
        <p14:creationId xmlns:p14="http://schemas.microsoft.com/office/powerpoint/2010/main" val="74822682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page blue (6-10 people)">
    <p:bg>
      <p:bgPr>
        <a:solidFill>
          <a:schemeClr val="bg2"/>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DF2BFE76-7332-4846-8030-F5A8AACBB7BB}"/>
              </a:ext>
            </a:extLst>
          </p:cNvPr>
          <p:cNvSpPr>
            <a:spLocks noChangeAspect="1"/>
          </p:cNvSpPr>
          <p:nvPr userDrawn="1"/>
        </p:nvSpPr>
        <p:spPr>
          <a:xfrm flipH="1">
            <a:off x="9906000" y="4572000"/>
            <a:ext cx="2286000" cy="2286000"/>
          </a:xfrm>
          <a:prstGeom prst="rtTriangle">
            <a:avLst/>
          </a:prstGeom>
          <a:solidFill>
            <a:srgbClr val="09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EF9E5462-932F-844A-B15D-B8F3A1ABC7D7}"/>
              </a:ext>
            </a:extLst>
          </p:cNvPr>
          <p:cNvSpPr>
            <a:spLocks noGrp="1"/>
          </p:cNvSpPr>
          <p:nvPr>
            <p:ph type="body" sz="quarter" idx="13" hasCustomPrompt="1"/>
          </p:nvPr>
        </p:nvSpPr>
        <p:spPr>
          <a:xfrm>
            <a:off x="609600" y="215900"/>
            <a:ext cx="3429000" cy="365760"/>
          </a:xfrm>
          <a:prstGeom prst="rect">
            <a:avLst/>
          </a:prstGeom>
        </p:spPr>
        <p:txBody>
          <a:bodyPr vert="horz" lIns="0" tIns="0" rIns="0" bIns="0" rtlCol="0" anchor="ctr">
            <a:noAutofit/>
          </a:bodyPr>
          <a:lstStyle>
            <a:lvl1pPr>
              <a:defRPr lang="en-US" sz="1200" b="1" cap="all" spc="50" baseline="0">
                <a:solidFill>
                  <a:schemeClr val="tx2"/>
                </a:solidFill>
              </a:defRPr>
            </a:lvl1pPr>
          </a:lstStyle>
          <a:p>
            <a:pPr lvl="0"/>
            <a:r>
              <a:rPr lang="en-US"/>
              <a:t>CLICK TO EDIT MASTER TEXT STYLES</a:t>
            </a:r>
          </a:p>
        </p:txBody>
      </p:sp>
      <p:sp>
        <p:nvSpPr>
          <p:cNvPr id="9" name="Picture Placeholder 4">
            <a:extLst>
              <a:ext uri="{FF2B5EF4-FFF2-40B4-BE49-F238E27FC236}">
                <a16:creationId xmlns:a16="http://schemas.microsoft.com/office/drawing/2014/main" id="{18B666A2-8B77-4C4B-8BD3-84DD915FEA30}"/>
              </a:ext>
            </a:extLst>
          </p:cNvPr>
          <p:cNvSpPr>
            <a:spLocks noGrp="1" noChangeAspect="1"/>
          </p:cNvSpPr>
          <p:nvPr>
            <p:ph type="pic" sz="quarter" idx="10" hasCustomPrompt="1"/>
          </p:nvPr>
        </p:nvSpPr>
        <p:spPr>
          <a:xfrm>
            <a:off x="609600" y="1599970"/>
            <a:ext cx="1600201" cy="1600200"/>
          </a:xfrm>
          <a:prstGeom prst="rect">
            <a:avLst/>
          </a:prstGeom>
          <a:solidFill>
            <a:srgbClr val="082952"/>
          </a:solidFill>
          <a:effectLst>
            <a:outerShdw dist="63500" dir="2700000" algn="tl" rotWithShape="0">
              <a:schemeClr val="accent5"/>
            </a:outerShdw>
          </a:effectLst>
        </p:spPr>
        <p:txBody>
          <a:bodyPr lIns="91440" anchor="ctr"/>
          <a:lstStyle>
            <a:lvl1pPr>
              <a:defRPr lang="en-US" sz="1000" dirty="0">
                <a:solidFill>
                  <a:schemeClr val="tx2"/>
                </a:solidFill>
              </a:defRPr>
            </a:lvl1pPr>
          </a:lstStyle>
          <a:p>
            <a:pPr marL="0" lvl="0" indent="0">
              <a:buNone/>
            </a:pPr>
            <a:r>
              <a:rPr lang="en-US"/>
              <a:t>Click icon to add image</a:t>
            </a:r>
          </a:p>
        </p:txBody>
      </p:sp>
      <p:sp>
        <p:nvSpPr>
          <p:cNvPr id="11" name="Text Placeholder 7">
            <a:extLst>
              <a:ext uri="{FF2B5EF4-FFF2-40B4-BE49-F238E27FC236}">
                <a16:creationId xmlns:a16="http://schemas.microsoft.com/office/drawing/2014/main" id="{B542AB06-FA42-7145-930C-655D92B680C4}"/>
              </a:ext>
            </a:extLst>
          </p:cNvPr>
          <p:cNvSpPr>
            <a:spLocks noGrp="1"/>
          </p:cNvSpPr>
          <p:nvPr>
            <p:ph type="body" sz="quarter" idx="11" hasCustomPrompt="1"/>
          </p:nvPr>
        </p:nvSpPr>
        <p:spPr>
          <a:xfrm>
            <a:off x="609600" y="3283513"/>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1"/>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12" name="Text Placeholder 7">
            <a:extLst>
              <a:ext uri="{FF2B5EF4-FFF2-40B4-BE49-F238E27FC236}">
                <a16:creationId xmlns:a16="http://schemas.microsoft.com/office/drawing/2014/main" id="{BAD5E1F6-2145-3645-9A8E-F17629683A7C}"/>
              </a:ext>
            </a:extLst>
          </p:cNvPr>
          <p:cNvSpPr>
            <a:spLocks noGrp="1"/>
          </p:cNvSpPr>
          <p:nvPr>
            <p:ph type="body" sz="quarter" idx="12" hasCustomPrompt="1"/>
          </p:nvPr>
        </p:nvSpPr>
        <p:spPr>
          <a:xfrm>
            <a:off x="609600" y="3525334"/>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chemeClr val="tx2"/>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5" name="Picture Placeholder 4">
            <a:extLst>
              <a:ext uri="{FF2B5EF4-FFF2-40B4-BE49-F238E27FC236}">
                <a16:creationId xmlns:a16="http://schemas.microsoft.com/office/drawing/2014/main" id="{6D2E496E-CE6F-A840-9F41-6665195A62A8}"/>
              </a:ext>
            </a:extLst>
          </p:cNvPr>
          <p:cNvSpPr>
            <a:spLocks noGrp="1"/>
          </p:cNvSpPr>
          <p:nvPr>
            <p:ph type="pic" sz="quarter" idx="15" hasCustomPrompt="1"/>
          </p:nvPr>
        </p:nvSpPr>
        <p:spPr>
          <a:xfrm>
            <a:off x="2845514" y="1599970"/>
            <a:ext cx="1600200" cy="1600200"/>
          </a:xfrm>
          <a:prstGeom prst="rect">
            <a:avLst/>
          </a:prstGeom>
          <a:solidFill>
            <a:srgbClr val="082952"/>
          </a:solidFill>
          <a:effectLst>
            <a:outerShdw dist="63500" dir="2700000" algn="tl" rotWithShape="0">
              <a:schemeClr val="accent5"/>
            </a:outerShdw>
          </a:effectLst>
        </p:spPr>
        <p:txBody>
          <a:bodyPr lIns="91440" anchor="ctr"/>
          <a:lstStyle>
            <a:lvl1pPr marL="0" indent="0">
              <a:buNone/>
              <a:defRPr sz="1000">
                <a:solidFill>
                  <a:schemeClr val="tx2"/>
                </a:solidFill>
              </a:defRPr>
            </a:lvl1pPr>
          </a:lstStyle>
          <a:p>
            <a:r>
              <a:rPr lang="en-US"/>
              <a:t>Click icon to </a:t>
            </a:r>
            <a:br>
              <a:rPr lang="en-US"/>
            </a:br>
            <a:r>
              <a:rPr lang="en-US"/>
              <a:t>add image</a:t>
            </a:r>
          </a:p>
        </p:txBody>
      </p:sp>
      <p:sp>
        <p:nvSpPr>
          <p:cNvPr id="70" name="Picture Placeholder 4">
            <a:extLst>
              <a:ext uri="{FF2B5EF4-FFF2-40B4-BE49-F238E27FC236}">
                <a16:creationId xmlns:a16="http://schemas.microsoft.com/office/drawing/2014/main" id="{739B1E2C-01F0-F149-87BB-7413843DD151}"/>
              </a:ext>
            </a:extLst>
          </p:cNvPr>
          <p:cNvSpPr>
            <a:spLocks noGrp="1"/>
          </p:cNvSpPr>
          <p:nvPr>
            <p:ph type="pic" sz="quarter" idx="16" hasCustomPrompt="1"/>
          </p:nvPr>
        </p:nvSpPr>
        <p:spPr>
          <a:xfrm>
            <a:off x="5081427" y="1599970"/>
            <a:ext cx="1600200" cy="1600200"/>
          </a:xfrm>
          <a:prstGeom prst="rect">
            <a:avLst/>
          </a:prstGeom>
          <a:solidFill>
            <a:srgbClr val="082952"/>
          </a:solidFill>
          <a:effectLst>
            <a:outerShdw dist="63500" dir="2700000" algn="tl" rotWithShape="0">
              <a:schemeClr val="accent5"/>
            </a:outerShdw>
          </a:effectLst>
        </p:spPr>
        <p:txBody>
          <a:bodyPr lIns="91440" anchor="ctr"/>
          <a:lstStyle>
            <a:lvl1pPr marL="0" indent="0">
              <a:buNone/>
              <a:defRPr sz="1000">
                <a:solidFill>
                  <a:schemeClr val="tx2"/>
                </a:solidFill>
              </a:defRPr>
            </a:lvl1pPr>
          </a:lstStyle>
          <a:p>
            <a:r>
              <a:rPr lang="en-US"/>
              <a:t>Click icon to </a:t>
            </a:r>
            <a:br>
              <a:rPr lang="en-US"/>
            </a:br>
            <a:r>
              <a:rPr lang="en-US"/>
              <a:t>add image</a:t>
            </a:r>
          </a:p>
        </p:txBody>
      </p:sp>
      <p:sp>
        <p:nvSpPr>
          <p:cNvPr id="71" name="Picture Placeholder 4">
            <a:extLst>
              <a:ext uri="{FF2B5EF4-FFF2-40B4-BE49-F238E27FC236}">
                <a16:creationId xmlns:a16="http://schemas.microsoft.com/office/drawing/2014/main" id="{E96678B8-F556-CB46-A152-99E57C00FB60}"/>
              </a:ext>
            </a:extLst>
          </p:cNvPr>
          <p:cNvSpPr>
            <a:spLocks noGrp="1"/>
          </p:cNvSpPr>
          <p:nvPr>
            <p:ph type="pic" sz="quarter" idx="17" hasCustomPrompt="1"/>
          </p:nvPr>
        </p:nvSpPr>
        <p:spPr>
          <a:xfrm>
            <a:off x="7317340" y="1599970"/>
            <a:ext cx="1600200" cy="1600200"/>
          </a:xfrm>
          <a:prstGeom prst="rect">
            <a:avLst/>
          </a:prstGeom>
          <a:solidFill>
            <a:srgbClr val="082952"/>
          </a:solidFill>
          <a:effectLst>
            <a:outerShdw dist="63500" dir="2700000" algn="tl" rotWithShape="0">
              <a:schemeClr val="accent5"/>
            </a:outerShdw>
          </a:effectLst>
        </p:spPr>
        <p:txBody>
          <a:bodyPr lIns="91440" anchor="ctr"/>
          <a:lstStyle>
            <a:lvl1pPr marL="0" indent="0">
              <a:buNone/>
              <a:defRPr sz="1000">
                <a:solidFill>
                  <a:schemeClr val="tx2"/>
                </a:solidFill>
              </a:defRPr>
            </a:lvl1pPr>
          </a:lstStyle>
          <a:p>
            <a:r>
              <a:rPr lang="en-US"/>
              <a:t>Click icon to </a:t>
            </a:r>
            <a:br>
              <a:rPr lang="en-US"/>
            </a:br>
            <a:r>
              <a:rPr lang="en-US"/>
              <a:t>add image</a:t>
            </a:r>
          </a:p>
        </p:txBody>
      </p:sp>
      <p:sp>
        <p:nvSpPr>
          <p:cNvPr id="72" name="Picture Placeholder 4">
            <a:extLst>
              <a:ext uri="{FF2B5EF4-FFF2-40B4-BE49-F238E27FC236}">
                <a16:creationId xmlns:a16="http://schemas.microsoft.com/office/drawing/2014/main" id="{2976BDA5-9682-E241-A22B-43357B129E49}"/>
              </a:ext>
            </a:extLst>
          </p:cNvPr>
          <p:cNvSpPr>
            <a:spLocks noGrp="1"/>
          </p:cNvSpPr>
          <p:nvPr>
            <p:ph type="pic" sz="quarter" idx="18" hasCustomPrompt="1"/>
          </p:nvPr>
        </p:nvSpPr>
        <p:spPr>
          <a:xfrm>
            <a:off x="9553253" y="1599970"/>
            <a:ext cx="1600200" cy="1600200"/>
          </a:xfrm>
          <a:prstGeom prst="rect">
            <a:avLst/>
          </a:prstGeom>
          <a:solidFill>
            <a:srgbClr val="082952"/>
          </a:solidFill>
          <a:effectLst>
            <a:outerShdw dist="63500" dir="2700000" algn="tl" rotWithShape="0">
              <a:schemeClr val="accent5"/>
            </a:outerShdw>
          </a:effectLst>
        </p:spPr>
        <p:txBody>
          <a:bodyPr lIns="91440" anchor="ctr"/>
          <a:lstStyle>
            <a:lvl1pPr marL="0" indent="0">
              <a:buNone/>
              <a:defRPr sz="1000">
                <a:solidFill>
                  <a:schemeClr val="tx2"/>
                </a:solidFill>
              </a:defRPr>
            </a:lvl1pPr>
          </a:lstStyle>
          <a:p>
            <a:r>
              <a:rPr lang="en-US"/>
              <a:t>Click icon to </a:t>
            </a:r>
            <a:br>
              <a:rPr lang="en-US"/>
            </a:br>
            <a:r>
              <a:rPr lang="en-US"/>
              <a:t>add image</a:t>
            </a:r>
          </a:p>
        </p:txBody>
      </p:sp>
      <p:sp>
        <p:nvSpPr>
          <p:cNvPr id="73" name="Text Placeholder 7">
            <a:extLst>
              <a:ext uri="{FF2B5EF4-FFF2-40B4-BE49-F238E27FC236}">
                <a16:creationId xmlns:a16="http://schemas.microsoft.com/office/drawing/2014/main" id="{E9077907-80B1-0644-A7EE-862296E68E29}"/>
              </a:ext>
            </a:extLst>
          </p:cNvPr>
          <p:cNvSpPr>
            <a:spLocks noGrp="1"/>
          </p:cNvSpPr>
          <p:nvPr>
            <p:ph type="body" sz="quarter" idx="19" hasCustomPrompt="1"/>
          </p:nvPr>
        </p:nvSpPr>
        <p:spPr>
          <a:xfrm>
            <a:off x="2845514" y="3267593"/>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1"/>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74" name="Text Placeholder 7">
            <a:extLst>
              <a:ext uri="{FF2B5EF4-FFF2-40B4-BE49-F238E27FC236}">
                <a16:creationId xmlns:a16="http://schemas.microsoft.com/office/drawing/2014/main" id="{916AD398-AAB6-9944-8C92-1C7F3E1711A2}"/>
              </a:ext>
            </a:extLst>
          </p:cNvPr>
          <p:cNvSpPr>
            <a:spLocks noGrp="1"/>
          </p:cNvSpPr>
          <p:nvPr>
            <p:ph type="body" sz="quarter" idx="20" hasCustomPrompt="1"/>
          </p:nvPr>
        </p:nvSpPr>
        <p:spPr>
          <a:xfrm>
            <a:off x="2845514" y="3509414"/>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chemeClr val="tx2"/>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75" name="Text Placeholder 7">
            <a:extLst>
              <a:ext uri="{FF2B5EF4-FFF2-40B4-BE49-F238E27FC236}">
                <a16:creationId xmlns:a16="http://schemas.microsoft.com/office/drawing/2014/main" id="{52109C01-9155-9E45-A800-7DD0D3515872}"/>
              </a:ext>
            </a:extLst>
          </p:cNvPr>
          <p:cNvSpPr>
            <a:spLocks noGrp="1"/>
          </p:cNvSpPr>
          <p:nvPr>
            <p:ph type="body" sz="quarter" idx="21" hasCustomPrompt="1"/>
          </p:nvPr>
        </p:nvSpPr>
        <p:spPr>
          <a:xfrm>
            <a:off x="5081427" y="3267593"/>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1"/>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76" name="Text Placeholder 7">
            <a:extLst>
              <a:ext uri="{FF2B5EF4-FFF2-40B4-BE49-F238E27FC236}">
                <a16:creationId xmlns:a16="http://schemas.microsoft.com/office/drawing/2014/main" id="{0BF7A001-F2CC-2A46-9760-42C48F865EA3}"/>
              </a:ext>
            </a:extLst>
          </p:cNvPr>
          <p:cNvSpPr>
            <a:spLocks noGrp="1"/>
          </p:cNvSpPr>
          <p:nvPr>
            <p:ph type="body" sz="quarter" idx="22" hasCustomPrompt="1"/>
          </p:nvPr>
        </p:nvSpPr>
        <p:spPr>
          <a:xfrm>
            <a:off x="5081427" y="3509414"/>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chemeClr val="tx2"/>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77" name="Text Placeholder 7">
            <a:extLst>
              <a:ext uri="{FF2B5EF4-FFF2-40B4-BE49-F238E27FC236}">
                <a16:creationId xmlns:a16="http://schemas.microsoft.com/office/drawing/2014/main" id="{D6A93D40-1AFA-FD4B-A670-6A3B2A1B29E9}"/>
              </a:ext>
            </a:extLst>
          </p:cNvPr>
          <p:cNvSpPr>
            <a:spLocks noGrp="1"/>
          </p:cNvSpPr>
          <p:nvPr>
            <p:ph type="body" sz="quarter" idx="23" hasCustomPrompt="1"/>
          </p:nvPr>
        </p:nvSpPr>
        <p:spPr>
          <a:xfrm>
            <a:off x="7317340" y="3267593"/>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1"/>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78" name="Text Placeholder 7">
            <a:extLst>
              <a:ext uri="{FF2B5EF4-FFF2-40B4-BE49-F238E27FC236}">
                <a16:creationId xmlns:a16="http://schemas.microsoft.com/office/drawing/2014/main" id="{60DA940F-175F-744D-A334-F277DD4FEB1A}"/>
              </a:ext>
            </a:extLst>
          </p:cNvPr>
          <p:cNvSpPr>
            <a:spLocks noGrp="1"/>
          </p:cNvSpPr>
          <p:nvPr>
            <p:ph type="body" sz="quarter" idx="24" hasCustomPrompt="1"/>
          </p:nvPr>
        </p:nvSpPr>
        <p:spPr>
          <a:xfrm>
            <a:off x="7317340" y="3509414"/>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chemeClr val="tx2"/>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79" name="Text Placeholder 7">
            <a:extLst>
              <a:ext uri="{FF2B5EF4-FFF2-40B4-BE49-F238E27FC236}">
                <a16:creationId xmlns:a16="http://schemas.microsoft.com/office/drawing/2014/main" id="{01072E81-9209-2042-B3FC-C05A63F18302}"/>
              </a:ext>
            </a:extLst>
          </p:cNvPr>
          <p:cNvSpPr>
            <a:spLocks noGrp="1"/>
          </p:cNvSpPr>
          <p:nvPr>
            <p:ph type="body" sz="quarter" idx="25" hasCustomPrompt="1"/>
          </p:nvPr>
        </p:nvSpPr>
        <p:spPr>
          <a:xfrm>
            <a:off x="9553253" y="3267593"/>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1"/>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80" name="Text Placeholder 7">
            <a:extLst>
              <a:ext uri="{FF2B5EF4-FFF2-40B4-BE49-F238E27FC236}">
                <a16:creationId xmlns:a16="http://schemas.microsoft.com/office/drawing/2014/main" id="{D9A08817-0656-0341-8BC1-35C27E719DD0}"/>
              </a:ext>
            </a:extLst>
          </p:cNvPr>
          <p:cNvSpPr>
            <a:spLocks noGrp="1"/>
          </p:cNvSpPr>
          <p:nvPr>
            <p:ph type="body" sz="quarter" idx="26" hasCustomPrompt="1"/>
          </p:nvPr>
        </p:nvSpPr>
        <p:spPr>
          <a:xfrm>
            <a:off x="9553253" y="3509414"/>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chemeClr val="tx2"/>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81" name="Picture Placeholder 4">
            <a:extLst>
              <a:ext uri="{FF2B5EF4-FFF2-40B4-BE49-F238E27FC236}">
                <a16:creationId xmlns:a16="http://schemas.microsoft.com/office/drawing/2014/main" id="{E560AAFB-3DBA-8745-8EC8-295AB4DE420C}"/>
              </a:ext>
            </a:extLst>
          </p:cNvPr>
          <p:cNvSpPr>
            <a:spLocks noGrp="1" noChangeAspect="1"/>
          </p:cNvSpPr>
          <p:nvPr>
            <p:ph type="pic" sz="quarter" idx="27" hasCustomPrompt="1"/>
          </p:nvPr>
        </p:nvSpPr>
        <p:spPr>
          <a:xfrm>
            <a:off x="609600" y="3949631"/>
            <a:ext cx="1600201" cy="1600200"/>
          </a:xfrm>
          <a:prstGeom prst="rect">
            <a:avLst/>
          </a:prstGeom>
          <a:solidFill>
            <a:srgbClr val="082952"/>
          </a:solidFill>
          <a:effectLst>
            <a:outerShdw dist="63500" dir="2700000" algn="tl" rotWithShape="0">
              <a:schemeClr val="accent5"/>
            </a:outerShdw>
          </a:effectLst>
        </p:spPr>
        <p:txBody>
          <a:bodyPr lIns="91440" anchor="ctr"/>
          <a:lstStyle>
            <a:lvl1pPr>
              <a:defRPr lang="en-US" sz="1000" dirty="0">
                <a:solidFill>
                  <a:schemeClr val="tx2"/>
                </a:solidFill>
              </a:defRPr>
            </a:lvl1pPr>
          </a:lstStyle>
          <a:p>
            <a:pPr marL="0" lvl="0" indent="0">
              <a:buNone/>
            </a:pPr>
            <a:r>
              <a:rPr lang="en-US"/>
              <a:t>Click icon to add image</a:t>
            </a:r>
          </a:p>
        </p:txBody>
      </p:sp>
      <p:sp>
        <p:nvSpPr>
          <p:cNvPr id="82" name="Text Placeholder 7">
            <a:extLst>
              <a:ext uri="{FF2B5EF4-FFF2-40B4-BE49-F238E27FC236}">
                <a16:creationId xmlns:a16="http://schemas.microsoft.com/office/drawing/2014/main" id="{29FC0EED-3095-A042-8924-F6C0C04AD7A3}"/>
              </a:ext>
            </a:extLst>
          </p:cNvPr>
          <p:cNvSpPr>
            <a:spLocks noGrp="1"/>
          </p:cNvSpPr>
          <p:nvPr>
            <p:ph type="body" sz="quarter" idx="28" hasCustomPrompt="1"/>
          </p:nvPr>
        </p:nvSpPr>
        <p:spPr>
          <a:xfrm>
            <a:off x="609600" y="5633174"/>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1"/>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83" name="Text Placeholder 7">
            <a:extLst>
              <a:ext uri="{FF2B5EF4-FFF2-40B4-BE49-F238E27FC236}">
                <a16:creationId xmlns:a16="http://schemas.microsoft.com/office/drawing/2014/main" id="{F1A53AD3-8C25-704C-BBD6-3CA2B7664B73}"/>
              </a:ext>
            </a:extLst>
          </p:cNvPr>
          <p:cNvSpPr>
            <a:spLocks noGrp="1"/>
          </p:cNvSpPr>
          <p:nvPr>
            <p:ph type="body" sz="quarter" idx="29" hasCustomPrompt="1"/>
          </p:nvPr>
        </p:nvSpPr>
        <p:spPr>
          <a:xfrm>
            <a:off x="609600" y="5874995"/>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chemeClr val="tx2"/>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84" name="Picture Placeholder 4">
            <a:extLst>
              <a:ext uri="{FF2B5EF4-FFF2-40B4-BE49-F238E27FC236}">
                <a16:creationId xmlns:a16="http://schemas.microsoft.com/office/drawing/2014/main" id="{DBF65717-1F29-EE42-A8F8-0450A959E0DA}"/>
              </a:ext>
            </a:extLst>
          </p:cNvPr>
          <p:cNvSpPr>
            <a:spLocks noGrp="1"/>
          </p:cNvSpPr>
          <p:nvPr>
            <p:ph type="pic" sz="quarter" idx="30" hasCustomPrompt="1"/>
          </p:nvPr>
        </p:nvSpPr>
        <p:spPr>
          <a:xfrm>
            <a:off x="2845514" y="3949631"/>
            <a:ext cx="1600200" cy="1600200"/>
          </a:xfrm>
          <a:prstGeom prst="rect">
            <a:avLst/>
          </a:prstGeom>
          <a:solidFill>
            <a:srgbClr val="082952"/>
          </a:solidFill>
          <a:effectLst>
            <a:outerShdw dist="63500" dir="2700000" algn="tl" rotWithShape="0">
              <a:schemeClr val="accent5"/>
            </a:outerShdw>
          </a:effectLst>
        </p:spPr>
        <p:txBody>
          <a:bodyPr lIns="91440" anchor="ctr"/>
          <a:lstStyle>
            <a:lvl1pPr marL="0" indent="0">
              <a:buNone/>
              <a:defRPr sz="1000">
                <a:solidFill>
                  <a:schemeClr val="tx2"/>
                </a:solidFill>
              </a:defRPr>
            </a:lvl1pPr>
          </a:lstStyle>
          <a:p>
            <a:r>
              <a:rPr lang="en-US"/>
              <a:t>Click icon to </a:t>
            </a:r>
            <a:br>
              <a:rPr lang="en-US"/>
            </a:br>
            <a:r>
              <a:rPr lang="en-US"/>
              <a:t>add image</a:t>
            </a:r>
          </a:p>
        </p:txBody>
      </p:sp>
      <p:sp>
        <p:nvSpPr>
          <p:cNvPr id="85" name="Picture Placeholder 4">
            <a:extLst>
              <a:ext uri="{FF2B5EF4-FFF2-40B4-BE49-F238E27FC236}">
                <a16:creationId xmlns:a16="http://schemas.microsoft.com/office/drawing/2014/main" id="{64898D16-A842-F746-B0BB-1E1394BAFE63}"/>
              </a:ext>
            </a:extLst>
          </p:cNvPr>
          <p:cNvSpPr>
            <a:spLocks noGrp="1"/>
          </p:cNvSpPr>
          <p:nvPr>
            <p:ph type="pic" sz="quarter" idx="31" hasCustomPrompt="1"/>
          </p:nvPr>
        </p:nvSpPr>
        <p:spPr>
          <a:xfrm>
            <a:off x="5081427" y="3949631"/>
            <a:ext cx="1600200" cy="1600200"/>
          </a:xfrm>
          <a:prstGeom prst="rect">
            <a:avLst/>
          </a:prstGeom>
          <a:solidFill>
            <a:srgbClr val="082952"/>
          </a:solidFill>
          <a:effectLst>
            <a:outerShdw dist="63500" dir="2700000" algn="tl" rotWithShape="0">
              <a:schemeClr val="accent5"/>
            </a:outerShdw>
          </a:effectLst>
        </p:spPr>
        <p:txBody>
          <a:bodyPr lIns="91440" anchor="ctr"/>
          <a:lstStyle>
            <a:lvl1pPr marL="0" indent="0">
              <a:buNone/>
              <a:defRPr sz="1000">
                <a:solidFill>
                  <a:schemeClr val="tx2"/>
                </a:solidFill>
              </a:defRPr>
            </a:lvl1pPr>
          </a:lstStyle>
          <a:p>
            <a:r>
              <a:rPr lang="en-US"/>
              <a:t>Click icon to </a:t>
            </a:r>
            <a:br>
              <a:rPr lang="en-US"/>
            </a:br>
            <a:r>
              <a:rPr lang="en-US"/>
              <a:t>add image</a:t>
            </a:r>
          </a:p>
        </p:txBody>
      </p:sp>
      <p:sp>
        <p:nvSpPr>
          <p:cNvPr id="86" name="Picture Placeholder 4">
            <a:extLst>
              <a:ext uri="{FF2B5EF4-FFF2-40B4-BE49-F238E27FC236}">
                <a16:creationId xmlns:a16="http://schemas.microsoft.com/office/drawing/2014/main" id="{FD29D7D4-8935-BF4B-B664-C097D8287F5F}"/>
              </a:ext>
            </a:extLst>
          </p:cNvPr>
          <p:cNvSpPr>
            <a:spLocks noGrp="1"/>
          </p:cNvSpPr>
          <p:nvPr>
            <p:ph type="pic" sz="quarter" idx="32" hasCustomPrompt="1"/>
          </p:nvPr>
        </p:nvSpPr>
        <p:spPr>
          <a:xfrm>
            <a:off x="7317340" y="3949631"/>
            <a:ext cx="1600200" cy="1600200"/>
          </a:xfrm>
          <a:prstGeom prst="rect">
            <a:avLst/>
          </a:prstGeom>
          <a:solidFill>
            <a:srgbClr val="082952"/>
          </a:solidFill>
          <a:effectLst>
            <a:outerShdw dist="63500" dir="2700000" algn="tl" rotWithShape="0">
              <a:schemeClr val="accent5"/>
            </a:outerShdw>
          </a:effectLst>
        </p:spPr>
        <p:txBody>
          <a:bodyPr lIns="91440" anchor="ctr"/>
          <a:lstStyle>
            <a:lvl1pPr marL="0" indent="0">
              <a:buNone/>
              <a:defRPr sz="1000">
                <a:solidFill>
                  <a:schemeClr val="tx2"/>
                </a:solidFill>
              </a:defRPr>
            </a:lvl1pPr>
          </a:lstStyle>
          <a:p>
            <a:r>
              <a:rPr lang="en-US"/>
              <a:t>Click icon to </a:t>
            </a:r>
            <a:br>
              <a:rPr lang="en-US"/>
            </a:br>
            <a:r>
              <a:rPr lang="en-US"/>
              <a:t>add image</a:t>
            </a:r>
          </a:p>
        </p:txBody>
      </p:sp>
      <p:sp>
        <p:nvSpPr>
          <p:cNvPr id="87" name="Picture Placeholder 4">
            <a:extLst>
              <a:ext uri="{FF2B5EF4-FFF2-40B4-BE49-F238E27FC236}">
                <a16:creationId xmlns:a16="http://schemas.microsoft.com/office/drawing/2014/main" id="{18A46412-3C05-F941-8EAB-524B64F5A993}"/>
              </a:ext>
            </a:extLst>
          </p:cNvPr>
          <p:cNvSpPr>
            <a:spLocks noGrp="1"/>
          </p:cNvSpPr>
          <p:nvPr>
            <p:ph type="pic" sz="quarter" idx="33" hasCustomPrompt="1"/>
          </p:nvPr>
        </p:nvSpPr>
        <p:spPr>
          <a:xfrm>
            <a:off x="9553253" y="3949631"/>
            <a:ext cx="1600200" cy="1600200"/>
          </a:xfrm>
          <a:prstGeom prst="rect">
            <a:avLst/>
          </a:prstGeom>
          <a:solidFill>
            <a:srgbClr val="082952"/>
          </a:solidFill>
          <a:effectLst>
            <a:outerShdw dist="63500" dir="2700000" algn="tl" rotWithShape="0">
              <a:schemeClr val="accent5"/>
            </a:outerShdw>
          </a:effectLst>
        </p:spPr>
        <p:txBody>
          <a:bodyPr lIns="91440" anchor="ctr"/>
          <a:lstStyle>
            <a:lvl1pPr marL="0" indent="0">
              <a:buNone/>
              <a:defRPr sz="1000">
                <a:solidFill>
                  <a:schemeClr val="tx2"/>
                </a:solidFill>
              </a:defRPr>
            </a:lvl1pPr>
          </a:lstStyle>
          <a:p>
            <a:r>
              <a:rPr lang="en-US"/>
              <a:t>Click icon to </a:t>
            </a:r>
            <a:br>
              <a:rPr lang="en-US"/>
            </a:br>
            <a:r>
              <a:rPr lang="en-US"/>
              <a:t>add image</a:t>
            </a:r>
          </a:p>
        </p:txBody>
      </p:sp>
      <p:sp>
        <p:nvSpPr>
          <p:cNvPr id="88" name="Text Placeholder 7">
            <a:extLst>
              <a:ext uri="{FF2B5EF4-FFF2-40B4-BE49-F238E27FC236}">
                <a16:creationId xmlns:a16="http://schemas.microsoft.com/office/drawing/2014/main" id="{718522C5-6808-554C-9B18-0B1CEC675071}"/>
              </a:ext>
            </a:extLst>
          </p:cNvPr>
          <p:cNvSpPr>
            <a:spLocks noGrp="1"/>
          </p:cNvSpPr>
          <p:nvPr>
            <p:ph type="body" sz="quarter" idx="34" hasCustomPrompt="1"/>
          </p:nvPr>
        </p:nvSpPr>
        <p:spPr>
          <a:xfrm>
            <a:off x="2845514" y="5617254"/>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1"/>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89" name="Text Placeholder 7">
            <a:extLst>
              <a:ext uri="{FF2B5EF4-FFF2-40B4-BE49-F238E27FC236}">
                <a16:creationId xmlns:a16="http://schemas.microsoft.com/office/drawing/2014/main" id="{B36BC34D-C6F4-9745-B93A-40EA85F5B222}"/>
              </a:ext>
            </a:extLst>
          </p:cNvPr>
          <p:cNvSpPr>
            <a:spLocks noGrp="1"/>
          </p:cNvSpPr>
          <p:nvPr>
            <p:ph type="body" sz="quarter" idx="35" hasCustomPrompt="1"/>
          </p:nvPr>
        </p:nvSpPr>
        <p:spPr>
          <a:xfrm>
            <a:off x="2845514" y="5859075"/>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chemeClr val="tx2"/>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90" name="Text Placeholder 7">
            <a:extLst>
              <a:ext uri="{FF2B5EF4-FFF2-40B4-BE49-F238E27FC236}">
                <a16:creationId xmlns:a16="http://schemas.microsoft.com/office/drawing/2014/main" id="{FB142D09-78DE-3545-8448-71036CF66295}"/>
              </a:ext>
            </a:extLst>
          </p:cNvPr>
          <p:cNvSpPr>
            <a:spLocks noGrp="1"/>
          </p:cNvSpPr>
          <p:nvPr>
            <p:ph type="body" sz="quarter" idx="36" hasCustomPrompt="1"/>
          </p:nvPr>
        </p:nvSpPr>
        <p:spPr>
          <a:xfrm>
            <a:off x="5081427" y="5617254"/>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1"/>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91" name="Text Placeholder 7">
            <a:extLst>
              <a:ext uri="{FF2B5EF4-FFF2-40B4-BE49-F238E27FC236}">
                <a16:creationId xmlns:a16="http://schemas.microsoft.com/office/drawing/2014/main" id="{414E17F1-12D3-474E-9A88-4E3B6CBAD443}"/>
              </a:ext>
            </a:extLst>
          </p:cNvPr>
          <p:cNvSpPr>
            <a:spLocks noGrp="1"/>
          </p:cNvSpPr>
          <p:nvPr>
            <p:ph type="body" sz="quarter" idx="37" hasCustomPrompt="1"/>
          </p:nvPr>
        </p:nvSpPr>
        <p:spPr>
          <a:xfrm>
            <a:off x="5081427" y="5859075"/>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chemeClr val="tx2"/>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92" name="Text Placeholder 7">
            <a:extLst>
              <a:ext uri="{FF2B5EF4-FFF2-40B4-BE49-F238E27FC236}">
                <a16:creationId xmlns:a16="http://schemas.microsoft.com/office/drawing/2014/main" id="{08D2D66B-4C47-C94D-8FF2-C985920906A2}"/>
              </a:ext>
            </a:extLst>
          </p:cNvPr>
          <p:cNvSpPr>
            <a:spLocks noGrp="1"/>
          </p:cNvSpPr>
          <p:nvPr>
            <p:ph type="body" sz="quarter" idx="38" hasCustomPrompt="1"/>
          </p:nvPr>
        </p:nvSpPr>
        <p:spPr>
          <a:xfrm>
            <a:off x="7317340" y="5617254"/>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1"/>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93" name="Text Placeholder 7">
            <a:extLst>
              <a:ext uri="{FF2B5EF4-FFF2-40B4-BE49-F238E27FC236}">
                <a16:creationId xmlns:a16="http://schemas.microsoft.com/office/drawing/2014/main" id="{412DCEEC-2476-2444-B66B-D36BB80A1B14}"/>
              </a:ext>
            </a:extLst>
          </p:cNvPr>
          <p:cNvSpPr>
            <a:spLocks noGrp="1"/>
          </p:cNvSpPr>
          <p:nvPr>
            <p:ph type="body" sz="quarter" idx="39" hasCustomPrompt="1"/>
          </p:nvPr>
        </p:nvSpPr>
        <p:spPr>
          <a:xfrm>
            <a:off x="7317340" y="5859075"/>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chemeClr val="tx2"/>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94" name="Text Placeholder 7">
            <a:extLst>
              <a:ext uri="{FF2B5EF4-FFF2-40B4-BE49-F238E27FC236}">
                <a16:creationId xmlns:a16="http://schemas.microsoft.com/office/drawing/2014/main" id="{66716BF5-79F1-B345-9DB8-0281A403DB49}"/>
              </a:ext>
            </a:extLst>
          </p:cNvPr>
          <p:cNvSpPr>
            <a:spLocks noGrp="1"/>
          </p:cNvSpPr>
          <p:nvPr>
            <p:ph type="body" sz="quarter" idx="40" hasCustomPrompt="1"/>
          </p:nvPr>
        </p:nvSpPr>
        <p:spPr>
          <a:xfrm>
            <a:off x="9553253" y="5617254"/>
            <a:ext cx="2110451" cy="225901"/>
          </a:xfrm>
          <a:prstGeom prst="rect">
            <a:avLst/>
          </a:prstGeom>
        </p:spPr>
        <p:txBody>
          <a:bodyPr lIns="0" tIns="0" rIns="0" bIns="0" anchor="ctr"/>
          <a:lstStyle>
            <a:lvl1pPr marL="0" indent="0" algn="l" defTabSz="806866" rtl="0" eaLnBrk="1" latinLnBrk="0" hangingPunct="1">
              <a:buClr>
                <a:srgbClr val="000000"/>
              </a:buClr>
              <a:buSzPts val="263"/>
              <a:buNone/>
              <a:defRPr lang="en-US" sz="1400" b="1" i="0" kern="0" dirty="0">
                <a:solidFill>
                  <a:schemeClr val="bg1"/>
                </a:solidFill>
                <a:latin typeface="+mn-lt"/>
                <a:ea typeface="+mn-ea"/>
                <a:cs typeface="Segoe UI Semibold" panose="020B0502040204020203" pitchFamily="34" charset="0"/>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Name goes here</a:t>
            </a:r>
          </a:p>
        </p:txBody>
      </p:sp>
      <p:sp>
        <p:nvSpPr>
          <p:cNvPr id="95" name="Text Placeholder 7">
            <a:extLst>
              <a:ext uri="{FF2B5EF4-FFF2-40B4-BE49-F238E27FC236}">
                <a16:creationId xmlns:a16="http://schemas.microsoft.com/office/drawing/2014/main" id="{639C25CB-1A6B-144B-AF56-12699BA92AF1}"/>
              </a:ext>
            </a:extLst>
          </p:cNvPr>
          <p:cNvSpPr>
            <a:spLocks noGrp="1"/>
          </p:cNvSpPr>
          <p:nvPr>
            <p:ph type="body" sz="quarter" idx="41" hasCustomPrompt="1"/>
          </p:nvPr>
        </p:nvSpPr>
        <p:spPr>
          <a:xfrm>
            <a:off x="9553253" y="5859075"/>
            <a:ext cx="2110451" cy="428565"/>
          </a:xfrm>
          <a:prstGeom prst="rect">
            <a:avLst/>
          </a:prstGeom>
        </p:spPr>
        <p:txBody>
          <a:bodyPr lIns="0" tIns="0" rIns="0" bIns="0"/>
          <a:lstStyle>
            <a:lvl1pPr marL="0" indent="0" algn="l" defTabSz="806866" rtl="0" eaLnBrk="1" latinLnBrk="0" hangingPunct="1">
              <a:buClr>
                <a:srgbClr val="000000"/>
              </a:buClr>
              <a:buSzPts val="263"/>
              <a:buNone/>
              <a:defRPr lang="en-US" sz="1100" kern="1200" dirty="0" smtClean="0">
                <a:solidFill>
                  <a:schemeClr val="tx2"/>
                </a:solidFill>
                <a:latin typeface="+mn-lt"/>
                <a:ea typeface="+mn-ea"/>
                <a:cs typeface="+mn-cs"/>
              </a:defRPr>
            </a:lvl1pPr>
            <a:lvl2pPr marL="11113" indent="0">
              <a:buNone/>
              <a:tabLst/>
              <a:defRPr lang="en-US" sz="1200" kern="1200" dirty="0" smtClean="0">
                <a:solidFill>
                  <a:srgbClr val="605E5C"/>
                </a:solidFill>
                <a:latin typeface="Segoe UI" panose="020B0502040204020203" pitchFamily="34" charset="0"/>
                <a:ea typeface="+mn-ea"/>
                <a:cs typeface="+mn-cs"/>
              </a:defRPr>
            </a:lvl2pPr>
            <a:lvl3pPr>
              <a:defRPr/>
            </a:lvl3pPr>
            <a:lvl4pPr>
              <a:defRPr/>
            </a:lvl4pPr>
            <a:lvl5pPr>
              <a:defRPr/>
            </a:lvl5pPr>
          </a:lstStyle>
          <a:p>
            <a:pPr lvl="0"/>
            <a:r>
              <a:rPr lang="en-US"/>
              <a:t>Title goes here</a:t>
            </a:r>
          </a:p>
        </p:txBody>
      </p:sp>
      <p:sp>
        <p:nvSpPr>
          <p:cNvPr id="8" name="Title 7">
            <a:extLst>
              <a:ext uri="{FF2B5EF4-FFF2-40B4-BE49-F238E27FC236}">
                <a16:creationId xmlns:a16="http://schemas.microsoft.com/office/drawing/2014/main" id="{2CAE5AD6-7D10-7C46-90A5-3D6F95C725C1}"/>
              </a:ext>
            </a:extLst>
          </p:cNvPr>
          <p:cNvSpPr>
            <a:spLocks noGrp="1"/>
          </p:cNvSpPr>
          <p:nvPr>
            <p:ph type="title" hasCustomPrompt="1"/>
          </p:nvPr>
        </p:nvSpPr>
        <p:spPr/>
        <p:txBody>
          <a:bodyPr/>
          <a:lstStyle>
            <a:lvl1pPr>
              <a:defRPr>
                <a:solidFill>
                  <a:schemeClr val="bg1"/>
                </a:solidFill>
              </a:defRPr>
            </a:lvl1pPr>
          </a:lstStyle>
          <a:p>
            <a:r>
              <a:rPr lang="en-US"/>
              <a:t>Team slide in white background (6-10 people)</a:t>
            </a:r>
          </a:p>
        </p:txBody>
      </p:sp>
      <p:cxnSp>
        <p:nvCxnSpPr>
          <p:cNvPr id="36" name="Straight Connector 35">
            <a:extLst>
              <a:ext uri="{FF2B5EF4-FFF2-40B4-BE49-F238E27FC236}">
                <a16:creationId xmlns:a16="http://schemas.microsoft.com/office/drawing/2014/main" id="{21C8AA83-B837-274C-AB17-D9B81D2D0320}"/>
              </a:ext>
            </a:extLst>
          </p:cNvPr>
          <p:cNvCxnSpPr>
            <a:cxnSpLocks/>
          </p:cNvCxnSpPr>
          <p:nvPr userDrawn="1"/>
        </p:nvCxnSpPr>
        <p:spPr>
          <a:xfrm>
            <a:off x="609600" y="1432733"/>
            <a:ext cx="109728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Date Placeholder 12">
            <a:extLst>
              <a:ext uri="{FF2B5EF4-FFF2-40B4-BE49-F238E27FC236}">
                <a16:creationId xmlns:a16="http://schemas.microsoft.com/office/drawing/2014/main" id="{0763B617-1631-1246-9492-684A397BE23E}"/>
              </a:ext>
            </a:extLst>
          </p:cNvPr>
          <p:cNvSpPr>
            <a:spLocks noGrp="1"/>
          </p:cNvSpPr>
          <p:nvPr>
            <p:ph type="dt" sz="half" idx="42"/>
          </p:nvPr>
        </p:nvSpPr>
        <p:spPr/>
        <p:txBody>
          <a:bodyPr/>
          <a:lstStyle>
            <a:lvl1pPr>
              <a:defRPr>
                <a:solidFill>
                  <a:schemeClr val="tx2"/>
                </a:solidFill>
              </a:defRPr>
            </a:lvl1pPr>
          </a:lstStyle>
          <a:p>
            <a:r>
              <a:rPr lang="en-US"/>
              <a:t>|</a:t>
            </a:r>
          </a:p>
        </p:txBody>
      </p:sp>
      <p:sp>
        <p:nvSpPr>
          <p:cNvPr id="14" name="Footer Placeholder 13">
            <a:extLst>
              <a:ext uri="{FF2B5EF4-FFF2-40B4-BE49-F238E27FC236}">
                <a16:creationId xmlns:a16="http://schemas.microsoft.com/office/drawing/2014/main" id="{9096D45E-4985-4B4F-B6A3-099ACD42B3AB}"/>
              </a:ext>
            </a:extLst>
          </p:cNvPr>
          <p:cNvSpPr>
            <a:spLocks noGrp="1"/>
          </p:cNvSpPr>
          <p:nvPr>
            <p:ph type="ftr" sz="quarter" idx="43"/>
          </p:nvPr>
        </p:nvSpPr>
        <p:spPr/>
        <p:txBody>
          <a:bodyPr/>
          <a:lstStyle>
            <a:lvl1pPr>
              <a:defRPr>
                <a:solidFill>
                  <a:schemeClr val="tx2"/>
                </a:solidFill>
              </a:defRPr>
            </a:lvl1pPr>
          </a:lstStyle>
          <a:p>
            <a:r>
              <a:rPr lang="en-US" sz="650"/>
              <a:t>© 2024 West Monroe Partners | Reproduction and/or distribution without West Monroe Partners' prior consent is prohibited.</a:t>
            </a:r>
            <a:endParaRPr lang="en-US" sz="1600" baseline="-5000">
              <a:latin typeface="Segoe UI Light" panose="020B0502040204020203" pitchFamily="34" charset="0"/>
              <a:cs typeface="Segoe UI Light" panose="020B0502040204020203" pitchFamily="34" charset="0"/>
            </a:endParaRPr>
          </a:p>
        </p:txBody>
      </p:sp>
      <p:sp>
        <p:nvSpPr>
          <p:cNvPr id="15" name="Slide Number Placeholder 14">
            <a:extLst>
              <a:ext uri="{FF2B5EF4-FFF2-40B4-BE49-F238E27FC236}">
                <a16:creationId xmlns:a16="http://schemas.microsoft.com/office/drawing/2014/main" id="{66533026-54EC-8D44-BDDF-91B1CE17D94D}"/>
              </a:ext>
            </a:extLst>
          </p:cNvPr>
          <p:cNvSpPr>
            <a:spLocks noGrp="1"/>
          </p:cNvSpPr>
          <p:nvPr>
            <p:ph type="sldNum" sz="quarter" idx="44"/>
          </p:nvPr>
        </p:nvSpPr>
        <p:spPr/>
        <p:txBody>
          <a:bodyPr/>
          <a:lstStyle>
            <a:lvl1pPr>
              <a:defRPr>
                <a:solidFill>
                  <a:schemeClr val="tx2"/>
                </a:solidFill>
              </a:defRPr>
            </a:lvl1pPr>
          </a:lstStyle>
          <a:p>
            <a:fld id="{E1123682-AE52-6D45-865E-F1EB3AE0E340}" type="slidenum">
              <a:rPr lang="en-US" smtClean="0"/>
              <a:pPr/>
              <a:t>‹#›</a:t>
            </a:fld>
            <a:endParaRPr lang="en-US"/>
          </a:p>
        </p:txBody>
      </p:sp>
      <p:pic>
        <p:nvPicPr>
          <p:cNvPr id="39" name="Picture 38" descr="A picture containing drawing&#10;&#10;Description automatically generated">
            <a:extLst>
              <a:ext uri="{FF2B5EF4-FFF2-40B4-BE49-F238E27FC236}">
                <a16:creationId xmlns:a16="http://schemas.microsoft.com/office/drawing/2014/main" id="{D9BCB442-61FF-0E4C-92A0-EB063E3D229E}"/>
              </a:ext>
            </a:extLst>
          </p:cNvPr>
          <p:cNvPicPr>
            <a:picLocks noChangeAspect="1"/>
          </p:cNvPicPr>
          <p:nvPr userDrawn="1"/>
        </p:nvPicPr>
        <p:blipFill>
          <a:blip r:embed="rId2"/>
          <a:stretch>
            <a:fillRect/>
          </a:stretch>
        </p:blipFill>
        <p:spPr>
          <a:xfrm>
            <a:off x="609600" y="6400491"/>
            <a:ext cx="1600200" cy="276841"/>
          </a:xfrm>
          <a:prstGeom prst="rect">
            <a:avLst/>
          </a:prstGeom>
        </p:spPr>
      </p:pic>
    </p:spTree>
    <p:extLst>
      <p:ext uri="{BB962C8B-B14F-4D97-AF65-F5344CB8AC3E}">
        <p14:creationId xmlns:p14="http://schemas.microsoft.com/office/powerpoint/2010/main" val="377004929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Slide">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F75585E7-08D4-6F67-3E04-62D27FD89A76}"/>
              </a:ext>
            </a:extLst>
          </p:cNvPr>
          <p:cNvSpPr>
            <a:spLocks noChangeAspect="1"/>
          </p:cNvSpPr>
          <p:nvPr userDrawn="1"/>
        </p:nvSpPr>
        <p:spPr>
          <a:xfrm flipH="1">
            <a:off x="9906000" y="4572000"/>
            <a:ext cx="2286000" cy="2286000"/>
          </a:xfrm>
          <a:prstGeom prst="rtTriangl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2" name="Title 1">
            <a:extLst>
              <a:ext uri="{FF2B5EF4-FFF2-40B4-BE49-F238E27FC236}">
                <a16:creationId xmlns:a16="http://schemas.microsoft.com/office/drawing/2014/main" id="{2CF276C8-B8B9-AC40-BBF1-86742BF7EB5F}"/>
              </a:ext>
            </a:extLst>
          </p:cNvPr>
          <p:cNvSpPr>
            <a:spLocks noGrp="1"/>
          </p:cNvSpPr>
          <p:nvPr>
            <p:ph type="title" hasCustomPrompt="1"/>
          </p:nvPr>
        </p:nvSpPr>
        <p:spPr>
          <a:xfrm>
            <a:off x="609600" y="698672"/>
            <a:ext cx="10972800" cy="424013"/>
          </a:xfrm>
          <a:prstGeom prst="rect">
            <a:avLst/>
          </a:prstGeom>
        </p:spPr>
        <p:txBody>
          <a:bodyPr vert="horz" lIns="0" tIns="0" rIns="0" bIns="0" rtlCol="0" anchor="b">
            <a:noAutofit/>
          </a:bodyPr>
          <a:lstStyle>
            <a:lvl1pPr>
              <a:defRPr lang="en-US" dirty="0"/>
            </a:lvl1pPr>
          </a:lstStyle>
          <a:p>
            <a:pPr lvl="0"/>
            <a:r>
              <a:rPr lang="en-US"/>
              <a:t>Individual’s Name</a:t>
            </a:r>
          </a:p>
        </p:txBody>
      </p:sp>
      <p:cxnSp>
        <p:nvCxnSpPr>
          <p:cNvPr id="8" name="Straight Connector 7">
            <a:extLst>
              <a:ext uri="{FF2B5EF4-FFF2-40B4-BE49-F238E27FC236}">
                <a16:creationId xmlns:a16="http://schemas.microsoft.com/office/drawing/2014/main" id="{EC2ACFF1-80A8-9B4D-BA8A-B56EA6B01293}"/>
              </a:ext>
            </a:extLst>
          </p:cNvPr>
          <p:cNvCxnSpPr>
            <a:cxnSpLocks/>
          </p:cNvCxnSpPr>
          <p:nvPr userDrawn="1"/>
        </p:nvCxnSpPr>
        <p:spPr>
          <a:xfrm>
            <a:off x="609600" y="1432733"/>
            <a:ext cx="1097280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EF9E5462-932F-844A-B15D-B8F3A1ABC7D7}"/>
              </a:ext>
            </a:extLst>
          </p:cNvPr>
          <p:cNvSpPr>
            <a:spLocks noGrp="1"/>
          </p:cNvSpPr>
          <p:nvPr>
            <p:ph type="body" sz="quarter" idx="13" hasCustomPrompt="1"/>
          </p:nvPr>
        </p:nvSpPr>
        <p:spPr>
          <a:xfrm>
            <a:off x="609600" y="215900"/>
            <a:ext cx="3429000" cy="365760"/>
          </a:xfrm>
          <a:prstGeom prst="rect">
            <a:avLst/>
          </a:prstGeom>
        </p:spPr>
        <p:txBody>
          <a:bodyPr vert="horz" lIns="0" tIns="0" rIns="0" bIns="0" rtlCol="0" anchor="ctr">
            <a:noAutofit/>
          </a:bodyPr>
          <a:lstStyle>
            <a:lvl1pPr>
              <a:defRPr lang="en-US" sz="1200" b="1" cap="all" spc="50" baseline="0">
                <a:solidFill>
                  <a:schemeClr val="tx1">
                    <a:lumMod val="60000"/>
                    <a:lumOff val="40000"/>
                  </a:schemeClr>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51B8C4CA-B63B-EF42-9A27-C89C8B59CC3F}"/>
              </a:ext>
            </a:extLst>
          </p:cNvPr>
          <p:cNvSpPr>
            <a:spLocks noGrp="1"/>
          </p:cNvSpPr>
          <p:nvPr>
            <p:ph type="body" sz="quarter" idx="14" hasCustomPrompt="1"/>
          </p:nvPr>
        </p:nvSpPr>
        <p:spPr>
          <a:xfrm>
            <a:off x="609600" y="1097284"/>
            <a:ext cx="10972800" cy="245921"/>
          </a:xfrm>
          <a:prstGeom prst="rect">
            <a:avLst/>
          </a:prstGeom>
        </p:spPr>
        <p:txBody>
          <a:bodyPr vert="horz" lIns="0" tIns="0" rIns="0" bIns="0" rtlCol="0" anchor="ctr">
            <a:noAutofit/>
          </a:bodyPr>
          <a:lstStyle>
            <a:lvl1pPr>
              <a:defRPr lang="en-US" sz="1400" b="0" i="0" dirty="0">
                <a:solidFill>
                  <a:schemeClr val="bg2"/>
                </a:solidFill>
                <a:ea typeface="+mj-ea"/>
                <a:cs typeface="+mj-cs"/>
              </a:defRPr>
            </a:lvl1pPr>
          </a:lstStyle>
          <a:p>
            <a:pPr marL="228600" lvl="0" indent="-228600">
              <a:spcBef>
                <a:spcPct val="0"/>
              </a:spcBef>
              <a:spcAft>
                <a:spcPts val="0"/>
              </a:spcAft>
            </a:pPr>
            <a:r>
              <a:rPr lang="en-US"/>
              <a:t>Title/Role in Italics</a:t>
            </a:r>
          </a:p>
        </p:txBody>
      </p:sp>
      <p:sp>
        <p:nvSpPr>
          <p:cNvPr id="11" name="Picture Placeholder 2">
            <a:extLst>
              <a:ext uri="{FF2B5EF4-FFF2-40B4-BE49-F238E27FC236}">
                <a16:creationId xmlns:a16="http://schemas.microsoft.com/office/drawing/2014/main" id="{E079250E-7927-324E-BDA1-8879404DFC52}"/>
              </a:ext>
            </a:extLst>
          </p:cNvPr>
          <p:cNvSpPr>
            <a:spLocks noGrp="1"/>
          </p:cNvSpPr>
          <p:nvPr>
            <p:ph type="pic" sz="quarter" idx="11"/>
          </p:nvPr>
        </p:nvSpPr>
        <p:spPr>
          <a:xfrm>
            <a:off x="609600" y="1612829"/>
            <a:ext cx="1597025" cy="1597025"/>
          </a:xfrm>
          <a:prstGeom prst="rect">
            <a:avLst/>
          </a:prstGeom>
        </p:spPr>
        <p:txBody>
          <a:bodyPr/>
          <a:lstStyle>
            <a:lvl1pPr marL="0" indent="0">
              <a:buNone/>
              <a:defRPr/>
            </a:lvl1pPr>
          </a:lstStyle>
          <a:p>
            <a:r>
              <a:rPr lang="en-US"/>
              <a:t>Click icon to add picture</a:t>
            </a:r>
          </a:p>
        </p:txBody>
      </p:sp>
      <p:sp>
        <p:nvSpPr>
          <p:cNvPr id="17" name="Content Placeholder 2">
            <a:extLst>
              <a:ext uri="{FF2B5EF4-FFF2-40B4-BE49-F238E27FC236}">
                <a16:creationId xmlns:a16="http://schemas.microsoft.com/office/drawing/2014/main" id="{677323EB-F547-8240-B879-E0C7FA4F0812}"/>
              </a:ext>
            </a:extLst>
          </p:cNvPr>
          <p:cNvSpPr>
            <a:spLocks noGrp="1"/>
          </p:cNvSpPr>
          <p:nvPr>
            <p:ph idx="16" hasCustomPrompt="1"/>
          </p:nvPr>
        </p:nvSpPr>
        <p:spPr>
          <a:xfrm>
            <a:off x="2489200" y="1609337"/>
            <a:ext cx="6150801" cy="4575390"/>
          </a:xfrm>
          <a:prstGeom prst="rect">
            <a:avLst/>
          </a:prstGeom>
        </p:spPr>
        <p:txBody>
          <a:bodyPr vert="horz" lIns="0" tIns="0" rIns="0" bIns="0" rtlCol="0">
            <a:noAutofit/>
          </a:bodyPr>
          <a:lstStyle>
            <a:lvl1pPr>
              <a:defRPr lang="en-US" sz="1200" dirty="0" smtClean="0"/>
            </a:lvl1pPr>
            <a:lvl2pPr>
              <a:defRPr lang="en-US" sz="1200" dirty="0" smtClean="0"/>
            </a:lvl2pPr>
            <a:lvl3pPr marL="352425" indent="1184275">
              <a:spcBef>
                <a:spcPts val="600"/>
              </a:spcBef>
              <a:buFontTx/>
              <a:buNone/>
              <a:tabLst/>
              <a:defRPr lang="en-US" sz="1200" b="0" kern="1200" dirty="0">
                <a:solidFill>
                  <a:schemeClr val="tx1"/>
                </a:solidFill>
                <a:latin typeface="+mn-lt"/>
                <a:ea typeface="+mn-ea"/>
                <a:cs typeface="+mn-cs"/>
              </a:defRPr>
            </a:lvl3pPr>
            <a:lvl4pPr>
              <a:spcAft>
                <a:spcPts val="200"/>
              </a:spcAft>
              <a:defRPr lang="en-US" sz="1200" b="1" kern="1200" spc="100" baseline="0" dirty="0" smtClean="0">
                <a:solidFill>
                  <a:schemeClr val="tx1"/>
                </a:solidFill>
                <a:latin typeface="+mn-lt"/>
                <a:ea typeface="+mn-ea"/>
                <a:cs typeface="+mn-cs"/>
              </a:defRPr>
            </a:lvl4pPr>
          </a:lstStyle>
          <a:p>
            <a:pPr lvl="0"/>
            <a:r>
              <a:rPr lang="en-US"/>
              <a:t>Insert business expertise and relevant information.</a:t>
            </a:r>
          </a:p>
          <a:p>
            <a:pPr marL="165100" lvl="1" indent="-165100">
              <a:spcAft>
                <a:spcPts val="300"/>
              </a:spcAft>
            </a:pPr>
            <a:r>
              <a:rPr lang="en-US"/>
              <a:t>Level 2 text</a:t>
            </a:r>
          </a:p>
          <a:p>
            <a:pPr marL="11113" lvl="3" indent="0" algn="l" defTabSz="914400" rtl="0" eaLnBrk="1" latinLnBrk="0" hangingPunct="1">
              <a:lnSpc>
                <a:spcPct val="100000"/>
              </a:lnSpc>
              <a:spcBef>
                <a:spcPts val="600"/>
              </a:spcBef>
              <a:spcAft>
                <a:spcPts val="300"/>
              </a:spcAft>
              <a:buFont typeface="Arial" panose="020B0604020202020204" pitchFamily="34" charset="0"/>
              <a:buNone/>
              <a:tabLst/>
            </a:pPr>
            <a:r>
              <a:rPr lang="en-US"/>
              <a:t>LEVEL 3 TEXT</a:t>
            </a:r>
          </a:p>
          <a:p>
            <a:pPr marL="352425" lvl="2" indent="-176213" algn="l" defTabSz="914400" rtl="0" eaLnBrk="1" latinLnBrk="0" hangingPunct="1">
              <a:lnSpc>
                <a:spcPct val="100000"/>
              </a:lnSpc>
              <a:spcBef>
                <a:spcPts val="0"/>
              </a:spcBef>
              <a:spcAft>
                <a:spcPts val="300"/>
              </a:spcAft>
              <a:buFont typeface="Arial" panose="020B0604020202020204" pitchFamily="34" charset="0"/>
              <a:buChar char="•"/>
              <a:tabLst/>
            </a:pPr>
            <a:r>
              <a:rPr lang="en-US"/>
              <a:t>Level 4</a:t>
            </a:r>
          </a:p>
        </p:txBody>
      </p:sp>
      <p:sp>
        <p:nvSpPr>
          <p:cNvPr id="20" name="Content Placeholder 2">
            <a:extLst>
              <a:ext uri="{FF2B5EF4-FFF2-40B4-BE49-F238E27FC236}">
                <a16:creationId xmlns:a16="http://schemas.microsoft.com/office/drawing/2014/main" id="{444E14DB-E59C-CF46-89A9-138D281EE65C}"/>
              </a:ext>
            </a:extLst>
          </p:cNvPr>
          <p:cNvSpPr>
            <a:spLocks noGrp="1"/>
          </p:cNvSpPr>
          <p:nvPr>
            <p:ph idx="18"/>
          </p:nvPr>
        </p:nvSpPr>
        <p:spPr>
          <a:xfrm>
            <a:off x="8958961" y="1944786"/>
            <a:ext cx="2617279" cy="1623090"/>
          </a:xfrm>
          <a:prstGeom prst="rect">
            <a:avLst/>
          </a:prstGeom>
        </p:spPr>
        <p:txBody>
          <a:bodyPr vert="horz" lIns="0" tIns="91440" rIns="0" bIns="0" rtlCol="0">
            <a:noAutofit/>
          </a:bodyPr>
          <a:lstStyle>
            <a:lvl1pPr>
              <a:defRPr lang="en-US" sz="1200" dirty="0" smtClean="0"/>
            </a:lvl1pPr>
          </a:lstStyle>
          <a:p>
            <a:pPr lvl="0">
              <a:spcAft>
                <a:spcPts val="400"/>
              </a:spcAft>
            </a:pPr>
            <a:r>
              <a:rPr lang="en-US"/>
              <a:t>Click to edit Master text styles</a:t>
            </a:r>
          </a:p>
        </p:txBody>
      </p:sp>
      <p:sp>
        <p:nvSpPr>
          <p:cNvPr id="22" name="Content Placeholder 2">
            <a:extLst>
              <a:ext uri="{FF2B5EF4-FFF2-40B4-BE49-F238E27FC236}">
                <a16:creationId xmlns:a16="http://schemas.microsoft.com/office/drawing/2014/main" id="{F8B2CBAE-529C-4E49-B729-C09D2D9BCD76}"/>
              </a:ext>
            </a:extLst>
          </p:cNvPr>
          <p:cNvSpPr>
            <a:spLocks noGrp="1"/>
          </p:cNvSpPr>
          <p:nvPr>
            <p:ph idx="19"/>
          </p:nvPr>
        </p:nvSpPr>
        <p:spPr>
          <a:xfrm>
            <a:off x="8958961" y="4075356"/>
            <a:ext cx="2617279" cy="2101605"/>
          </a:xfrm>
          <a:prstGeom prst="rect">
            <a:avLst/>
          </a:prstGeom>
        </p:spPr>
        <p:txBody>
          <a:bodyPr vert="horz" lIns="0" tIns="91440" rIns="0" bIns="0" rtlCol="0">
            <a:noAutofit/>
          </a:bodyPr>
          <a:lstStyle>
            <a:lvl1pPr>
              <a:defRPr lang="en-US" sz="1200" smtClean="0"/>
            </a:lvl1pPr>
          </a:lstStyle>
          <a:p>
            <a:pPr lvl="0">
              <a:spcAft>
                <a:spcPts val="400"/>
              </a:spcAft>
            </a:pPr>
            <a:r>
              <a:rPr lang="en-US"/>
              <a:t>Click to edit Master text styles</a:t>
            </a:r>
          </a:p>
        </p:txBody>
      </p:sp>
      <p:sp>
        <p:nvSpPr>
          <p:cNvPr id="9" name="Date Placeholder 8">
            <a:extLst>
              <a:ext uri="{FF2B5EF4-FFF2-40B4-BE49-F238E27FC236}">
                <a16:creationId xmlns:a16="http://schemas.microsoft.com/office/drawing/2014/main" id="{0C8B14CD-04E7-2D48-BEB5-DB421551ACFC}"/>
              </a:ext>
            </a:extLst>
          </p:cNvPr>
          <p:cNvSpPr>
            <a:spLocks noGrp="1"/>
          </p:cNvSpPr>
          <p:nvPr>
            <p:ph type="dt" sz="half" idx="20"/>
          </p:nvPr>
        </p:nvSpPr>
        <p:spPr/>
        <p:txBody>
          <a:bodyPr/>
          <a:lstStyle/>
          <a:p>
            <a:r>
              <a:rPr lang="en-US"/>
              <a:t>|</a:t>
            </a:r>
          </a:p>
        </p:txBody>
      </p:sp>
      <p:sp>
        <p:nvSpPr>
          <p:cNvPr id="12" name="Footer Placeholder 11">
            <a:extLst>
              <a:ext uri="{FF2B5EF4-FFF2-40B4-BE49-F238E27FC236}">
                <a16:creationId xmlns:a16="http://schemas.microsoft.com/office/drawing/2014/main" id="{323CA6EA-FFEB-4847-9BA3-49E3DA640E0F}"/>
              </a:ext>
            </a:extLst>
          </p:cNvPr>
          <p:cNvSpPr>
            <a:spLocks noGrp="1"/>
          </p:cNvSpPr>
          <p:nvPr>
            <p:ph type="ftr" sz="quarter" idx="21"/>
          </p:nvPr>
        </p:nvSpPr>
        <p:spPr/>
        <p:txBody>
          <a:body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sp>
        <p:nvSpPr>
          <p:cNvPr id="13" name="Slide Number Placeholder 12">
            <a:extLst>
              <a:ext uri="{FF2B5EF4-FFF2-40B4-BE49-F238E27FC236}">
                <a16:creationId xmlns:a16="http://schemas.microsoft.com/office/drawing/2014/main" id="{DDC55628-A1C3-6946-A5CF-C967C1BC6B12}"/>
              </a:ext>
            </a:extLst>
          </p:cNvPr>
          <p:cNvSpPr>
            <a:spLocks noGrp="1"/>
          </p:cNvSpPr>
          <p:nvPr>
            <p:ph type="sldNum" sz="quarter" idx="22"/>
          </p:nvPr>
        </p:nvSpPr>
        <p:spPr/>
        <p:txBody>
          <a:bodyPr/>
          <a:lstStyle/>
          <a:p>
            <a:fld id="{E1123682-AE52-6D45-865E-F1EB3AE0E340}" type="slidenum">
              <a:rPr lang="en-US" smtClean="0"/>
              <a:pPr/>
              <a:t>‹#›</a:t>
            </a:fld>
            <a:endParaRPr lang="en-US"/>
          </a:p>
        </p:txBody>
      </p:sp>
      <p:sp>
        <p:nvSpPr>
          <p:cNvPr id="19" name="Rectangle 18">
            <a:extLst>
              <a:ext uri="{FF2B5EF4-FFF2-40B4-BE49-F238E27FC236}">
                <a16:creationId xmlns:a16="http://schemas.microsoft.com/office/drawing/2014/main" id="{A06594F2-57D0-4543-AD2B-ABC271984DDE}"/>
              </a:ext>
            </a:extLst>
          </p:cNvPr>
          <p:cNvSpPr/>
          <p:nvPr userDrawn="1"/>
        </p:nvSpPr>
        <p:spPr>
          <a:xfrm>
            <a:off x="8876222" y="1609337"/>
            <a:ext cx="2714116" cy="320040"/>
          </a:xfrm>
          <a:prstGeom prst="rect">
            <a:avLst/>
          </a:prstGeom>
          <a:solidFill>
            <a:schemeClr val="bg1">
              <a:lumMod val="95000"/>
            </a:schemeClr>
          </a:solidFill>
          <a:ln>
            <a:noFill/>
          </a:ln>
          <a:effectLst>
            <a:outerShdw dist="63500" dir="2700000" algn="tl"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200" b="1" spc="100" baseline="0">
                <a:solidFill>
                  <a:schemeClr val="bg2"/>
                </a:solidFill>
              </a:rPr>
              <a:t>INDUSTRIES SERVED</a:t>
            </a:r>
          </a:p>
        </p:txBody>
      </p:sp>
      <p:sp>
        <p:nvSpPr>
          <p:cNvPr id="23" name="Rectangle 22">
            <a:extLst>
              <a:ext uri="{FF2B5EF4-FFF2-40B4-BE49-F238E27FC236}">
                <a16:creationId xmlns:a16="http://schemas.microsoft.com/office/drawing/2014/main" id="{00F9A7C2-9182-0C46-909B-1D5A716D532D}"/>
              </a:ext>
            </a:extLst>
          </p:cNvPr>
          <p:cNvSpPr/>
          <p:nvPr userDrawn="1"/>
        </p:nvSpPr>
        <p:spPr>
          <a:xfrm>
            <a:off x="8876222" y="3747974"/>
            <a:ext cx="2714116" cy="320040"/>
          </a:xfrm>
          <a:prstGeom prst="rect">
            <a:avLst/>
          </a:prstGeom>
          <a:solidFill>
            <a:schemeClr val="bg1">
              <a:lumMod val="95000"/>
            </a:schemeClr>
          </a:solidFill>
          <a:ln>
            <a:noFill/>
          </a:ln>
          <a:effectLst>
            <a:outerShdw dist="63500" dir="2700000" algn="tl"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200" b="1" spc="100" baseline="0">
                <a:solidFill>
                  <a:schemeClr val="bg2"/>
                </a:solidFill>
              </a:rPr>
              <a:t>SKILLS &amp; SPECIALTIES</a:t>
            </a:r>
          </a:p>
        </p:txBody>
      </p:sp>
    </p:spTree>
    <p:extLst>
      <p:ext uri="{BB962C8B-B14F-4D97-AF65-F5344CB8AC3E}">
        <p14:creationId xmlns:p14="http://schemas.microsoft.com/office/powerpoint/2010/main" val="2452837631"/>
      </p:ext>
    </p:extLst>
  </p:cSld>
  <p:clrMapOvr>
    <a:masterClrMapping/>
  </p:clrMapOvr>
  <p:extLst>
    <p:ext uri="{DCECCB84-F9BA-43D5-87BE-67443E8EF086}">
      <p15:sldGuideLst xmlns:p15="http://schemas.microsoft.com/office/powerpoint/2012/main">
        <p15:guide id="1" pos="384">
          <p15:clr>
            <a:srgbClr val="FBAE40"/>
          </p15:clr>
        </p15:guide>
        <p15:guide id="2" pos="72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ptional End Slide A">
    <p:bg>
      <p:bgPr>
        <a:solidFill>
          <a:srgbClr val="091B2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8CCB116-0443-6DEE-8089-15A3BB8E6411}"/>
              </a:ext>
            </a:extLst>
          </p:cNvPr>
          <p:cNvGrpSpPr/>
          <p:nvPr userDrawn="1"/>
        </p:nvGrpSpPr>
        <p:grpSpPr>
          <a:xfrm>
            <a:off x="0" y="0"/>
            <a:ext cx="12192000" cy="6858000"/>
            <a:chOff x="0" y="0"/>
            <a:chExt cx="12192000" cy="6858000"/>
          </a:xfrm>
        </p:grpSpPr>
        <p:grpSp>
          <p:nvGrpSpPr>
            <p:cNvPr id="2" name="Group 1">
              <a:extLst>
                <a:ext uri="{FF2B5EF4-FFF2-40B4-BE49-F238E27FC236}">
                  <a16:creationId xmlns:a16="http://schemas.microsoft.com/office/drawing/2014/main" id="{7BABC324-315E-529A-9078-ACAAB1844E7F}"/>
                </a:ext>
              </a:extLst>
            </p:cNvPr>
            <p:cNvGrpSpPr/>
            <p:nvPr userDrawn="1"/>
          </p:nvGrpSpPr>
          <p:grpSpPr>
            <a:xfrm>
              <a:off x="0" y="0"/>
              <a:ext cx="12192000" cy="6858000"/>
              <a:chOff x="0" y="0"/>
              <a:chExt cx="12192000" cy="6858000"/>
            </a:xfrm>
          </p:grpSpPr>
          <p:grpSp>
            <p:nvGrpSpPr>
              <p:cNvPr id="3" name="Group 2">
                <a:extLst>
                  <a:ext uri="{FF2B5EF4-FFF2-40B4-BE49-F238E27FC236}">
                    <a16:creationId xmlns:a16="http://schemas.microsoft.com/office/drawing/2014/main" id="{4571FFFC-85BF-59F6-BA8B-5BC2E68A4F44}"/>
                  </a:ext>
                </a:extLst>
              </p:cNvPr>
              <p:cNvGrpSpPr/>
              <p:nvPr userDrawn="1"/>
            </p:nvGrpSpPr>
            <p:grpSpPr>
              <a:xfrm>
                <a:off x="0" y="0"/>
                <a:ext cx="12192000" cy="6858000"/>
                <a:chOff x="0" y="0"/>
                <a:chExt cx="12192000" cy="6858000"/>
              </a:xfrm>
            </p:grpSpPr>
            <p:grpSp>
              <p:nvGrpSpPr>
                <p:cNvPr id="10" name="Group 9">
                  <a:extLst>
                    <a:ext uri="{FF2B5EF4-FFF2-40B4-BE49-F238E27FC236}">
                      <a16:creationId xmlns:a16="http://schemas.microsoft.com/office/drawing/2014/main" id="{EC15E050-6D11-CCA2-8519-2E19E3795CA6}"/>
                    </a:ext>
                  </a:extLst>
                </p:cNvPr>
                <p:cNvGrpSpPr/>
                <p:nvPr userDrawn="1"/>
              </p:nvGrpSpPr>
              <p:grpSpPr>
                <a:xfrm>
                  <a:off x="0" y="0"/>
                  <a:ext cx="12192000" cy="6858000"/>
                  <a:chOff x="0" y="0"/>
                  <a:chExt cx="12192000" cy="6858000"/>
                </a:xfrm>
              </p:grpSpPr>
              <p:pic>
                <p:nvPicPr>
                  <p:cNvPr id="12" name="Picture 11">
                    <a:extLst>
                      <a:ext uri="{FF2B5EF4-FFF2-40B4-BE49-F238E27FC236}">
                        <a16:creationId xmlns:a16="http://schemas.microsoft.com/office/drawing/2014/main" id="{19953120-3CFA-08A0-1677-5D453E49C2DB}"/>
                      </a:ext>
                    </a:extLst>
                  </p:cNvPr>
                  <p:cNvPicPr>
                    <a:picLocks noChangeAspect="1"/>
                  </p:cNvPicPr>
                  <p:nvPr userDrawn="1"/>
                </p:nvPicPr>
                <p:blipFill rotWithShape="1">
                  <a:blip r:embed="rId2" cstate="print">
                    <a:alphaModFix amt="66000"/>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3" name="Rectangle 12">
                    <a:extLst>
                      <a:ext uri="{FF2B5EF4-FFF2-40B4-BE49-F238E27FC236}">
                        <a16:creationId xmlns:a16="http://schemas.microsoft.com/office/drawing/2014/main" id="{4FB8E11C-A63B-9A4A-B75B-689EA8476E50}"/>
                      </a:ext>
                    </a:extLst>
                  </p:cNvPr>
                  <p:cNvSpPr/>
                  <p:nvPr userDrawn="1"/>
                </p:nvSpPr>
                <p:spPr>
                  <a:xfrm>
                    <a:off x="0" y="13854"/>
                    <a:ext cx="12178145" cy="6830291"/>
                  </a:xfrm>
                  <a:prstGeom prst="rect">
                    <a:avLst/>
                  </a:prstGeom>
                  <a:gradFill>
                    <a:gsLst>
                      <a:gs pos="29000">
                        <a:schemeClr val="bg2">
                          <a:alpha val="0"/>
                        </a:schemeClr>
                      </a:gs>
                      <a:gs pos="98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picture containing drawing&#10;&#10;Description automatically generated">
                  <a:extLst>
                    <a:ext uri="{FF2B5EF4-FFF2-40B4-BE49-F238E27FC236}">
                      <a16:creationId xmlns:a16="http://schemas.microsoft.com/office/drawing/2014/main" id="{F75AB8B4-B9CF-B04D-DCBE-E9A690938204}"/>
                    </a:ext>
                  </a:extLst>
                </p:cNvPr>
                <p:cNvPicPr>
                  <a:picLocks noChangeAspect="1"/>
                </p:cNvPicPr>
                <p:nvPr userDrawn="1"/>
              </p:nvPicPr>
              <p:blipFill>
                <a:blip r:embed="rId3"/>
                <a:stretch>
                  <a:fillRect/>
                </a:stretch>
              </p:blipFill>
              <p:spPr>
                <a:xfrm>
                  <a:off x="609600" y="6400491"/>
                  <a:ext cx="1600200" cy="276841"/>
                </a:xfrm>
                <a:prstGeom prst="rect">
                  <a:avLst/>
                </a:prstGeom>
              </p:spPr>
            </p:pic>
          </p:grpSp>
          <p:sp>
            <p:nvSpPr>
              <p:cNvPr id="4" name="Text Placeholder 1">
                <a:extLst>
                  <a:ext uri="{FF2B5EF4-FFF2-40B4-BE49-F238E27FC236}">
                    <a16:creationId xmlns:a16="http://schemas.microsoft.com/office/drawing/2014/main" id="{BCCA3048-62DC-6CF1-A1DB-9F5CD3C8F8FD}"/>
                  </a:ext>
                </a:extLst>
              </p:cNvPr>
              <p:cNvSpPr txBox="1">
                <a:spLocks/>
              </p:cNvSpPr>
              <p:nvPr userDrawn="1"/>
            </p:nvSpPr>
            <p:spPr>
              <a:xfrm>
                <a:off x="3437754" y="1092200"/>
                <a:ext cx="8191500" cy="3962400"/>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lang="en-US" sz="4000" kern="1200">
                    <a:solidFill>
                      <a:schemeClr val="bg1"/>
                    </a:solidFill>
                    <a:latin typeface="+mj-lt"/>
                    <a:ea typeface="+mn-ea"/>
                    <a:cs typeface="+mn-cs"/>
                  </a:defRPr>
                </a:lvl1pPr>
                <a:lvl2pPr marL="230188" indent="-219075" algn="l" defTabSz="914400" rtl="0" eaLnBrk="1" latinLnBrk="0" hangingPunct="1">
                  <a:lnSpc>
                    <a:spcPct val="100000"/>
                  </a:lnSpc>
                  <a:spcBef>
                    <a:spcPts val="0"/>
                  </a:spcBef>
                  <a:spcAft>
                    <a:spcPts val="600"/>
                  </a:spcAft>
                  <a:buFont typeface="Arial" panose="020B0604020202020204" pitchFamily="34" charset="0"/>
                  <a:buChar char="•"/>
                  <a:tabLst/>
                  <a:defRPr lang="en-US" sz="1500" kern="1200" dirty="0" smtClean="0">
                    <a:solidFill>
                      <a:schemeClr val="tx1"/>
                    </a:solidFill>
                    <a:latin typeface="+mn-lt"/>
                    <a:ea typeface="+mn-ea"/>
                    <a:cs typeface="+mn-cs"/>
                  </a:defRPr>
                </a:lvl2pPr>
                <a:lvl3pPr marL="460375" indent="-230188" algn="l" defTabSz="914400" rtl="0" eaLnBrk="1" latinLnBrk="0" hangingPunct="1">
                  <a:lnSpc>
                    <a:spcPct val="100000"/>
                  </a:lnSpc>
                  <a:spcBef>
                    <a:spcPts val="0"/>
                  </a:spcBef>
                  <a:spcAft>
                    <a:spcPts val="600"/>
                  </a:spcAft>
                  <a:buFont typeface="Arial" panose="020B0604020202020204" pitchFamily="34" charset="0"/>
                  <a:buChar char="•"/>
                  <a:tabLst/>
                  <a:defRPr lang="en-US" sz="1500" b="0" kern="1200" dirty="0" smtClean="0">
                    <a:solidFill>
                      <a:schemeClr val="tx1"/>
                    </a:solidFill>
                    <a:latin typeface="+mn-lt"/>
                    <a:ea typeface="+mn-ea"/>
                    <a:cs typeface="+mn-cs"/>
                  </a:defRPr>
                </a:lvl3pPr>
                <a:lvl4pPr marL="11113" indent="0" algn="l" defTabSz="914400" rtl="0" eaLnBrk="1" latinLnBrk="0" hangingPunct="1">
                  <a:lnSpc>
                    <a:spcPct val="100000"/>
                  </a:lnSpc>
                  <a:spcBef>
                    <a:spcPts val="600"/>
                  </a:spcBef>
                  <a:buFont typeface="Arial" panose="020B0604020202020204" pitchFamily="34" charset="0"/>
                  <a:buNone/>
                  <a:tabLst/>
                  <a:defRPr lang="en-US" sz="1500" b="1" kern="1200" dirty="0" smtClean="0">
                    <a:solidFill>
                      <a:schemeClr val="bg2"/>
                    </a:solidFill>
                    <a:latin typeface="+mn-lt"/>
                    <a:ea typeface="+mn-ea"/>
                    <a:cs typeface="+mn-cs"/>
                  </a:defRPr>
                </a:lvl4pPr>
                <a:lvl5pPr marL="460375" indent="-230188" algn="l" defTabSz="914400" rtl="0" eaLnBrk="1" latinLnBrk="0" hangingPunct="1">
                  <a:lnSpc>
                    <a:spcPct val="100000"/>
                  </a:lnSpc>
                  <a:spcBef>
                    <a:spcPts val="500"/>
                  </a:spcBef>
                  <a:buFont typeface="Arial" panose="020B0604020202020204" pitchFamily="34" charset="0"/>
                  <a:buChar char="•"/>
                  <a:tabLst/>
                  <a:defRPr lang="en-US" sz="15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b="1">
                    <a:latin typeface="+mn-lt"/>
                  </a:rPr>
                  <a:t>Don’t Do Digital.</a:t>
                </a:r>
              </a:p>
              <a:p>
                <a:pPr algn="r"/>
                <a:r>
                  <a:rPr lang="en-US" b="1">
                    <a:solidFill>
                      <a:schemeClr val="accent5"/>
                    </a:solidFill>
                    <a:latin typeface="+mn-lt"/>
                  </a:rPr>
                  <a:t>Be Digital.</a:t>
                </a:r>
              </a:p>
            </p:txBody>
          </p:sp>
        </p:grpSp>
        <p:pic>
          <p:nvPicPr>
            <p:cNvPr id="7" name="Picture 6" descr="A picture containing drawing&#10;&#10;Description automatically generated">
              <a:extLst>
                <a:ext uri="{FF2B5EF4-FFF2-40B4-BE49-F238E27FC236}">
                  <a16:creationId xmlns:a16="http://schemas.microsoft.com/office/drawing/2014/main" id="{3F41D9A4-6646-594E-9436-29D89F0D57CC}"/>
                </a:ext>
              </a:extLst>
            </p:cNvPr>
            <p:cNvPicPr>
              <a:picLocks noChangeAspect="1"/>
            </p:cNvPicPr>
            <p:nvPr userDrawn="1"/>
          </p:nvPicPr>
          <p:blipFill>
            <a:blip r:embed="rId3"/>
            <a:stretch>
              <a:fillRect/>
            </a:stretch>
          </p:blipFill>
          <p:spPr>
            <a:xfrm>
              <a:off x="609600" y="6400491"/>
              <a:ext cx="1600200" cy="276841"/>
            </a:xfrm>
            <a:prstGeom prst="rect">
              <a:avLst/>
            </a:prstGeom>
          </p:spPr>
        </p:pic>
      </p:grpSp>
    </p:spTree>
    <p:extLst>
      <p:ext uri="{BB962C8B-B14F-4D97-AF65-F5344CB8AC3E}">
        <p14:creationId xmlns:p14="http://schemas.microsoft.com/office/powerpoint/2010/main" val="244019723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al End Slide B">
    <p:bg>
      <p:bgPr>
        <a:solidFill>
          <a:srgbClr val="091B2F"/>
        </a:solidFill>
        <a:effectLst/>
      </p:bgPr>
    </p:bg>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3F41D9A4-6646-594E-9436-29D89F0D57CC}"/>
              </a:ext>
            </a:extLst>
          </p:cNvPr>
          <p:cNvPicPr>
            <a:picLocks noChangeAspect="1"/>
          </p:cNvPicPr>
          <p:nvPr userDrawn="1"/>
        </p:nvPicPr>
        <p:blipFill>
          <a:blip r:embed="rId2"/>
          <a:stretch>
            <a:fillRect/>
          </a:stretch>
        </p:blipFill>
        <p:spPr>
          <a:xfrm>
            <a:off x="609600" y="6400491"/>
            <a:ext cx="1600200" cy="276841"/>
          </a:xfrm>
          <a:prstGeom prst="rect">
            <a:avLst/>
          </a:prstGeom>
        </p:spPr>
      </p:pic>
      <p:sp>
        <p:nvSpPr>
          <p:cNvPr id="6" name="Date Placeholder 5">
            <a:extLst>
              <a:ext uri="{FF2B5EF4-FFF2-40B4-BE49-F238E27FC236}">
                <a16:creationId xmlns:a16="http://schemas.microsoft.com/office/drawing/2014/main" id="{FDF9BAB5-D0AE-2045-9A7A-9E865259CF4B}"/>
              </a:ext>
            </a:extLst>
          </p:cNvPr>
          <p:cNvSpPr>
            <a:spLocks noGrp="1"/>
          </p:cNvSpPr>
          <p:nvPr>
            <p:ph type="dt" sz="half" idx="11"/>
          </p:nvPr>
        </p:nvSpPr>
        <p:spPr/>
        <p:txBody>
          <a:bodyPr/>
          <a:lstStyle>
            <a:lvl1pPr>
              <a:defRPr>
                <a:solidFill>
                  <a:schemeClr val="tx2"/>
                </a:solidFill>
              </a:defRPr>
            </a:lvl1pPr>
          </a:lstStyle>
          <a:p>
            <a:r>
              <a:rPr lang="en-US"/>
              <a:t>|</a:t>
            </a:r>
          </a:p>
        </p:txBody>
      </p:sp>
      <p:sp>
        <p:nvSpPr>
          <p:cNvPr id="8" name="Footer Placeholder 7">
            <a:extLst>
              <a:ext uri="{FF2B5EF4-FFF2-40B4-BE49-F238E27FC236}">
                <a16:creationId xmlns:a16="http://schemas.microsoft.com/office/drawing/2014/main" id="{0B5EF92A-27DE-CF44-97FB-26ECB47CC9CF}"/>
              </a:ext>
            </a:extLst>
          </p:cNvPr>
          <p:cNvSpPr>
            <a:spLocks noGrp="1"/>
          </p:cNvSpPr>
          <p:nvPr>
            <p:ph type="ftr" sz="quarter" idx="12"/>
          </p:nvPr>
        </p:nvSpPr>
        <p:spPr/>
        <p:txBody>
          <a:bodyPr/>
          <a:lstStyle>
            <a:lvl1pPr>
              <a:defRPr>
                <a:solidFill>
                  <a:schemeClr val="tx2"/>
                </a:solidFill>
              </a:defRPr>
            </a:lvl1pPr>
          </a:lstStyle>
          <a:p>
            <a:r>
              <a:rPr lang="en-US" sz="650"/>
              <a:t>© 2024 West Monroe Partners | Reproduction and/or distribution without West Monroe Partners' prior consent is prohibited.</a:t>
            </a:r>
            <a:endParaRPr lang="en-US" sz="1600" baseline="-5000">
              <a:latin typeface="Segoe UI Light" panose="020B0502040204020203" pitchFamily="34" charset="0"/>
              <a:cs typeface="Segoe UI Light" panose="020B0502040204020203" pitchFamily="34" charset="0"/>
            </a:endParaRPr>
          </a:p>
        </p:txBody>
      </p:sp>
      <p:sp>
        <p:nvSpPr>
          <p:cNvPr id="9" name="Slide Number Placeholder 8">
            <a:extLst>
              <a:ext uri="{FF2B5EF4-FFF2-40B4-BE49-F238E27FC236}">
                <a16:creationId xmlns:a16="http://schemas.microsoft.com/office/drawing/2014/main" id="{89BC8FB9-39CB-114D-9416-5766AB144632}"/>
              </a:ext>
            </a:extLst>
          </p:cNvPr>
          <p:cNvSpPr>
            <a:spLocks noGrp="1"/>
          </p:cNvSpPr>
          <p:nvPr>
            <p:ph type="sldNum" sz="quarter" idx="13"/>
          </p:nvPr>
        </p:nvSpPr>
        <p:spPr/>
        <p:txBody>
          <a:bodyPr/>
          <a:lstStyle>
            <a:lvl1pPr>
              <a:defRPr>
                <a:solidFill>
                  <a:schemeClr val="tx2"/>
                </a:solidFill>
              </a:defRPr>
            </a:lvl1pPr>
          </a:lstStyle>
          <a:p>
            <a:fld id="{E1123682-AE52-6D45-865E-F1EB3AE0E340}" type="slidenum">
              <a:rPr lang="en-US" smtClean="0"/>
              <a:pPr/>
              <a:t>‹#›</a:t>
            </a:fld>
            <a:endParaRPr lang="en-US"/>
          </a:p>
        </p:txBody>
      </p:sp>
      <p:grpSp>
        <p:nvGrpSpPr>
          <p:cNvPr id="16" name="Group 15">
            <a:extLst>
              <a:ext uri="{FF2B5EF4-FFF2-40B4-BE49-F238E27FC236}">
                <a16:creationId xmlns:a16="http://schemas.microsoft.com/office/drawing/2014/main" id="{1C0EE7B9-E6D5-6C24-6F8E-CA7F77C13216}"/>
              </a:ext>
            </a:extLst>
          </p:cNvPr>
          <p:cNvGrpSpPr/>
          <p:nvPr userDrawn="1"/>
        </p:nvGrpSpPr>
        <p:grpSpPr>
          <a:xfrm>
            <a:off x="0" y="0"/>
            <a:ext cx="12192000" cy="6858000"/>
            <a:chOff x="0" y="0"/>
            <a:chExt cx="12192000" cy="6858000"/>
          </a:xfrm>
        </p:grpSpPr>
        <p:pic>
          <p:nvPicPr>
            <p:cNvPr id="5" name="Picture 4">
              <a:extLst>
                <a:ext uri="{FF2B5EF4-FFF2-40B4-BE49-F238E27FC236}">
                  <a16:creationId xmlns:a16="http://schemas.microsoft.com/office/drawing/2014/main" id="{2AECCA7D-1EEB-F0CF-B3C7-C72CC7E09D9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rot="10800000" flipH="1">
              <a:off x="0" y="0"/>
              <a:ext cx="12192000" cy="6858000"/>
            </a:xfrm>
            <a:prstGeom prst="rect">
              <a:avLst/>
            </a:prstGeom>
          </p:spPr>
        </p:pic>
        <p:sp>
          <p:nvSpPr>
            <p:cNvPr id="14" name="Text Placeholder 1">
              <a:extLst>
                <a:ext uri="{FF2B5EF4-FFF2-40B4-BE49-F238E27FC236}">
                  <a16:creationId xmlns:a16="http://schemas.microsoft.com/office/drawing/2014/main" id="{70D1DB91-B62F-1AC2-5078-E3598FEEBAE3}"/>
                </a:ext>
              </a:extLst>
            </p:cNvPr>
            <p:cNvSpPr txBox="1">
              <a:spLocks/>
            </p:cNvSpPr>
            <p:nvPr userDrawn="1"/>
          </p:nvSpPr>
          <p:spPr>
            <a:xfrm>
              <a:off x="2000250" y="1404258"/>
              <a:ext cx="8191500" cy="3962400"/>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lang="en-US" sz="4000" kern="1200">
                  <a:solidFill>
                    <a:schemeClr val="bg1"/>
                  </a:solidFill>
                  <a:latin typeface="+mj-lt"/>
                  <a:ea typeface="+mn-ea"/>
                  <a:cs typeface="+mn-cs"/>
                </a:defRPr>
              </a:lvl1pPr>
              <a:lvl2pPr marL="230188" indent="-219075" algn="l" defTabSz="914400" rtl="0" eaLnBrk="1" latinLnBrk="0" hangingPunct="1">
                <a:lnSpc>
                  <a:spcPct val="100000"/>
                </a:lnSpc>
                <a:spcBef>
                  <a:spcPts val="0"/>
                </a:spcBef>
                <a:spcAft>
                  <a:spcPts val="600"/>
                </a:spcAft>
                <a:buFont typeface="Arial" panose="020B0604020202020204" pitchFamily="34" charset="0"/>
                <a:buChar char="•"/>
                <a:tabLst/>
                <a:defRPr lang="en-US" sz="1500" kern="1200" dirty="0" smtClean="0">
                  <a:solidFill>
                    <a:schemeClr val="tx1"/>
                  </a:solidFill>
                  <a:latin typeface="+mn-lt"/>
                  <a:ea typeface="+mn-ea"/>
                  <a:cs typeface="+mn-cs"/>
                </a:defRPr>
              </a:lvl2pPr>
              <a:lvl3pPr marL="460375" indent="-230188" algn="l" defTabSz="914400" rtl="0" eaLnBrk="1" latinLnBrk="0" hangingPunct="1">
                <a:lnSpc>
                  <a:spcPct val="100000"/>
                </a:lnSpc>
                <a:spcBef>
                  <a:spcPts val="0"/>
                </a:spcBef>
                <a:spcAft>
                  <a:spcPts val="600"/>
                </a:spcAft>
                <a:buFont typeface="Arial" panose="020B0604020202020204" pitchFamily="34" charset="0"/>
                <a:buChar char="•"/>
                <a:tabLst/>
                <a:defRPr lang="en-US" sz="1500" b="0" kern="1200" dirty="0" smtClean="0">
                  <a:solidFill>
                    <a:schemeClr val="tx1"/>
                  </a:solidFill>
                  <a:latin typeface="+mn-lt"/>
                  <a:ea typeface="+mn-ea"/>
                  <a:cs typeface="+mn-cs"/>
                </a:defRPr>
              </a:lvl3pPr>
              <a:lvl4pPr marL="11113" indent="0" algn="l" defTabSz="914400" rtl="0" eaLnBrk="1" latinLnBrk="0" hangingPunct="1">
                <a:lnSpc>
                  <a:spcPct val="100000"/>
                </a:lnSpc>
                <a:spcBef>
                  <a:spcPts val="600"/>
                </a:spcBef>
                <a:buFont typeface="Arial" panose="020B0604020202020204" pitchFamily="34" charset="0"/>
                <a:buNone/>
                <a:tabLst/>
                <a:defRPr lang="en-US" sz="1500" b="1" kern="1200" dirty="0" smtClean="0">
                  <a:solidFill>
                    <a:schemeClr val="bg2"/>
                  </a:solidFill>
                  <a:latin typeface="+mn-lt"/>
                  <a:ea typeface="+mn-ea"/>
                  <a:cs typeface="+mn-cs"/>
                </a:defRPr>
              </a:lvl4pPr>
              <a:lvl5pPr marL="460375" indent="-230188" algn="l" defTabSz="914400" rtl="0" eaLnBrk="1" latinLnBrk="0" hangingPunct="1">
                <a:lnSpc>
                  <a:spcPct val="100000"/>
                </a:lnSpc>
                <a:spcBef>
                  <a:spcPts val="500"/>
                </a:spcBef>
                <a:buFont typeface="Arial" panose="020B0604020202020204" pitchFamily="34" charset="0"/>
                <a:buChar char="•"/>
                <a:tabLst/>
                <a:defRPr lang="en-US" sz="15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latin typeface="+mn-lt"/>
                </a:rPr>
                <a:t>Don't Do Digital. </a:t>
              </a:r>
              <a:r>
                <a:rPr lang="en-US" b="1">
                  <a:solidFill>
                    <a:srgbClr val="FDB415"/>
                  </a:solidFill>
                  <a:latin typeface="+mn-lt"/>
                </a:rPr>
                <a:t>Be Digital.</a:t>
              </a:r>
            </a:p>
          </p:txBody>
        </p:sp>
      </p:grpSp>
      <p:pic>
        <p:nvPicPr>
          <p:cNvPr id="15" name="Picture 14" descr="A picture containing drawing&#10;&#10;Description automatically generated">
            <a:extLst>
              <a:ext uri="{FF2B5EF4-FFF2-40B4-BE49-F238E27FC236}">
                <a16:creationId xmlns:a16="http://schemas.microsoft.com/office/drawing/2014/main" id="{1E767090-E22C-0B13-6596-930113AC6BE2}"/>
              </a:ext>
            </a:extLst>
          </p:cNvPr>
          <p:cNvPicPr>
            <a:picLocks noChangeAspect="1"/>
          </p:cNvPicPr>
          <p:nvPr userDrawn="1"/>
        </p:nvPicPr>
        <p:blipFill>
          <a:blip r:embed="rId2"/>
          <a:stretch>
            <a:fillRect/>
          </a:stretch>
        </p:blipFill>
        <p:spPr>
          <a:xfrm>
            <a:off x="5295900" y="5971343"/>
            <a:ext cx="1600200" cy="276841"/>
          </a:xfrm>
          <a:prstGeom prst="rect">
            <a:avLst/>
          </a:prstGeom>
        </p:spPr>
      </p:pic>
    </p:spTree>
    <p:extLst>
      <p:ext uri="{BB962C8B-B14F-4D97-AF65-F5344CB8AC3E}">
        <p14:creationId xmlns:p14="http://schemas.microsoft.com/office/powerpoint/2010/main" val="406368449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rgbClr val="091B2F"/>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0278512-1DD8-2D40-B01F-2168DD8B965D}"/>
              </a:ext>
            </a:extLst>
          </p:cNvPr>
          <p:cNvSpPr/>
          <p:nvPr userDrawn="1"/>
        </p:nvSpPr>
        <p:spPr>
          <a:xfrm>
            <a:off x="9906000" y="4570604"/>
            <a:ext cx="2286000" cy="2287396"/>
          </a:xfrm>
          <a:custGeom>
            <a:avLst/>
            <a:gdLst>
              <a:gd name="connsiteX0" fmla="*/ -320 w 2286000"/>
              <a:gd name="connsiteY0" fmla="*/ 2285999 h 2287396"/>
              <a:gd name="connsiteX1" fmla="*/ 2285681 w 2286000"/>
              <a:gd name="connsiteY1" fmla="*/ 2287396 h 2287396"/>
              <a:gd name="connsiteX2" fmla="*/ 2285681 w 2286000"/>
              <a:gd name="connsiteY2" fmla="*/ 126 h 2287396"/>
              <a:gd name="connsiteX3" fmla="*/ 2285681 w 2286000"/>
              <a:gd name="connsiteY3" fmla="*/ -1 h 2287396"/>
              <a:gd name="connsiteX4" fmla="*/ 2285681 w 2286000"/>
              <a:gd name="connsiteY4" fmla="*/ -1 h 228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7396">
                <a:moveTo>
                  <a:pt x="-320" y="2285999"/>
                </a:moveTo>
                <a:lnTo>
                  <a:pt x="2285681" y="2287396"/>
                </a:lnTo>
                <a:lnTo>
                  <a:pt x="2285681" y="126"/>
                </a:lnTo>
                <a:close/>
                <a:moveTo>
                  <a:pt x="2285681" y="-1"/>
                </a:moveTo>
                <a:lnTo>
                  <a:pt x="2285681" y="-1"/>
                </a:lnTo>
                <a:close/>
              </a:path>
            </a:pathLst>
          </a:custGeom>
          <a:solidFill>
            <a:schemeClr val="accent5"/>
          </a:solidFill>
          <a:ln w="1269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866E0F4-0AF0-2D46-BA9C-058AE9900BDF}"/>
              </a:ext>
            </a:extLst>
          </p:cNvPr>
          <p:cNvSpPr/>
          <p:nvPr/>
        </p:nvSpPr>
        <p:spPr>
          <a:xfrm>
            <a:off x="4069714" y="0"/>
            <a:ext cx="6852030" cy="5644515"/>
          </a:xfrm>
          <a:custGeom>
            <a:avLst/>
            <a:gdLst>
              <a:gd name="connsiteX0" fmla="*/ 4436872 w 6852030"/>
              <a:gd name="connsiteY0" fmla="*/ 0 h 5644515"/>
              <a:gd name="connsiteX1" fmla="*/ 0 w 6852030"/>
              <a:gd name="connsiteY1" fmla="*/ 4436999 h 5644515"/>
              <a:gd name="connsiteX2" fmla="*/ 1207516 w 6852030"/>
              <a:gd name="connsiteY2" fmla="*/ 5644515 h 5644515"/>
              <a:gd name="connsiteX3" fmla="*/ 6852031 w 6852030"/>
              <a:gd name="connsiteY3" fmla="*/ 0 h 5644515"/>
              <a:gd name="connsiteX4" fmla="*/ 4436872 w 6852030"/>
              <a:gd name="connsiteY4" fmla="*/ 0 h 5644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2030" h="5644515">
                <a:moveTo>
                  <a:pt x="4436872" y="0"/>
                </a:moveTo>
                <a:lnTo>
                  <a:pt x="0" y="4436999"/>
                </a:lnTo>
                <a:lnTo>
                  <a:pt x="1207516" y="5644515"/>
                </a:lnTo>
                <a:lnTo>
                  <a:pt x="6852031" y="0"/>
                </a:lnTo>
                <a:lnTo>
                  <a:pt x="4436872" y="0"/>
                </a:lnTo>
                <a:close/>
              </a:path>
            </a:pathLst>
          </a:custGeom>
          <a:solidFill>
            <a:srgbClr val="062541"/>
          </a:solidFill>
          <a:ln w="1269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0B25872-4891-6146-9FA2-91279C04C2BD}"/>
              </a:ext>
            </a:extLst>
          </p:cNvPr>
          <p:cNvSpPr>
            <a:spLocks noGrp="1"/>
          </p:cNvSpPr>
          <p:nvPr>
            <p:ph type="ctrTitle" hasCustomPrompt="1"/>
          </p:nvPr>
        </p:nvSpPr>
        <p:spPr>
          <a:xfrm>
            <a:off x="609600" y="1078992"/>
            <a:ext cx="5486400" cy="2387600"/>
          </a:xfrm>
          <a:prstGeom prst="rect">
            <a:avLst/>
          </a:prstGeom>
        </p:spPr>
        <p:txBody>
          <a:bodyPr lIns="0" anchor="b">
            <a:normAutofit/>
          </a:bodyPr>
          <a:lstStyle>
            <a:lvl1pPr algn="l">
              <a:defRPr sz="4000" b="0" baseline="0">
                <a:solidFill>
                  <a:schemeClr val="bg1"/>
                </a:solidFill>
                <a:latin typeface="+mj-lt"/>
              </a:defRPr>
            </a:lvl1pPr>
          </a:lstStyle>
          <a:p>
            <a:r>
              <a:rPr lang="en-US"/>
              <a:t>Click to edit master title style</a:t>
            </a:r>
          </a:p>
        </p:txBody>
      </p:sp>
      <p:pic>
        <p:nvPicPr>
          <p:cNvPr id="20" name="Picture 19" descr="A picture containing drawing&#10;&#10;Description automatically generated">
            <a:extLst>
              <a:ext uri="{FF2B5EF4-FFF2-40B4-BE49-F238E27FC236}">
                <a16:creationId xmlns:a16="http://schemas.microsoft.com/office/drawing/2014/main" id="{DB6E5D94-AC90-6B4F-BE6B-A10AEBF3FB47}"/>
              </a:ext>
            </a:extLst>
          </p:cNvPr>
          <p:cNvPicPr>
            <a:picLocks noChangeAspect="1"/>
          </p:cNvPicPr>
          <p:nvPr userDrawn="1"/>
        </p:nvPicPr>
        <p:blipFill>
          <a:blip r:embed="rId2"/>
          <a:stretch>
            <a:fillRect/>
          </a:stretch>
        </p:blipFill>
        <p:spPr>
          <a:xfrm>
            <a:off x="609600" y="5610543"/>
            <a:ext cx="3200400" cy="553681"/>
          </a:xfrm>
          <a:prstGeom prst="rect">
            <a:avLst/>
          </a:prstGeom>
        </p:spPr>
      </p:pic>
      <p:sp>
        <p:nvSpPr>
          <p:cNvPr id="22" name="Picture Placeholder 21">
            <a:extLst>
              <a:ext uri="{FF2B5EF4-FFF2-40B4-BE49-F238E27FC236}">
                <a16:creationId xmlns:a16="http://schemas.microsoft.com/office/drawing/2014/main" id="{9BA22170-5B77-0D4E-A0D9-C78495C23D01}"/>
              </a:ext>
            </a:extLst>
          </p:cNvPr>
          <p:cNvSpPr>
            <a:spLocks noGrp="1" noChangeAspect="1"/>
          </p:cNvSpPr>
          <p:nvPr>
            <p:ph type="pic" sz="quarter" idx="13"/>
          </p:nvPr>
        </p:nvSpPr>
        <p:spPr>
          <a:xfrm>
            <a:off x="4053797" y="0"/>
            <a:ext cx="8138203" cy="6858000"/>
          </a:xfrm>
          <a:custGeom>
            <a:avLst/>
            <a:gdLst>
              <a:gd name="connsiteX0" fmla="*/ 800916 w 949961"/>
              <a:gd name="connsiteY0" fmla="*/ 0 h 800525"/>
              <a:gd name="connsiteX1" fmla="*/ 949961 w 949961"/>
              <a:gd name="connsiteY1" fmla="*/ 0 h 800525"/>
              <a:gd name="connsiteX2" fmla="*/ 949961 w 949961"/>
              <a:gd name="connsiteY2" fmla="*/ 533463 h 800525"/>
              <a:gd name="connsiteX3" fmla="*/ 682755 w 949961"/>
              <a:gd name="connsiteY3" fmla="*/ 800525 h 800525"/>
              <a:gd name="connsiteX4" fmla="*/ 0 w 949961"/>
              <a:gd name="connsiteY4" fmla="*/ 800525 h 80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961" h="800525">
                <a:moveTo>
                  <a:pt x="800916" y="0"/>
                </a:moveTo>
                <a:lnTo>
                  <a:pt x="949961" y="0"/>
                </a:lnTo>
                <a:lnTo>
                  <a:pt x="949961" y="533463"/>
                </a:lnTo>
                <a:lnTo>
                  <a:pt x="682755" y="800525"/>
                </a:lnTo>
                <a:lnTo>
                  <a:pt x="0" y="800525"/>
                </a:lnTo>
                <a:close/>
              </a:path>
            </a:pathLst>
          </a:custGeom>
          <a:solidFill>
            <a:srgbClr val="092B49"/>
          </a:solidFill>
          <a:ln w="12695" cap="flat">
            <a:noFill/>
            <a:prstDash val="solid"/>
            <a:miter/>
          </a:ln>
        </p:spPr>
        <p:txBody>
          <a:bodyPr rIns="365760" rtlCol="0" anchor="ctr"/>
          <a:lstStyle>
            <a:lvl1pPr algn="ctr">
              <a:lnSpc>
                <a:spcPct val="100000"/>
              </a:lnSpc>
              <a:spcBef>
                <a:spcPts val="0"/>
              </a:spcBef>
              <a:defRPr lang="en-US" sz="1400" dirty="0">
                <a:solidFill>
                  <a:srgbClr val="A4B0BA"/>
                </a:solidFill>
              </a:defRPr>
            </a:lvl1pPr>
          </a:lstStyle>
          <a:p>
            <a:pPr marL="0" lvl="0" indent="0" algn="r">
              <a:lnSpc>
                <a:spcPct val="100000"/>
              </a:lnSpc>
              <a:buNone/>
            </a:pPr>
            <a:r>
              <a:rPr lang="en-US"/>
              <a:t>Click icon to add picture</a:t>
            </a:r>
          </a:p>
        </p:txBody>
      </p:sp>
      <p:sp>
        <p:nvSpPr>
          <p:cNvPr id="9" name="Subtitle 2">
            <a:extLst>
              <a:ext uri="{FF2B5EF4-FFF2-40B4-BE49-F238E27FC236}">
                <a16:creationId xmlns:a16="http://schemas.microsoft.com/office/drawing/2014/main" id="{EFC3DD44-B6BD-9C44-A1ED-9DDE534873FC}"/>
              </a:ext>
            </a:extLst>
          </p:cNvPr>
          <p:cNvSpPr>
            <a:spLocks noGrp="1"/>
          </p:cNvSpPr>
          <p:nvPr>
            <p:ph type="subTitle" idx="1"/>
          </p:nvPr>
        </p:nvSpPr>
        <p:spPr>
          <a:xfrm>
            <a:off x="609600" y="3683318"/>
            <a:ext cx="5486400" cy="1655762"/>
          </a:xfrm>
          <a:prstGeom prst="rect">
            <a:avLst/>
          </a:prstGeom>
        </p:spPr>
        <p:txBody>
          <a:bodyPr lIns="0"/>
          <a:lstStyle>
            <a:lvl1pPr marL="0" indent="0" algn="l" defTabSz="914400" rtl="0" eaLnBrk="1" latinLnBrk="0" hangingPunct="1">
              <a:lnSpc>
                <a:spcPct val="95000"/>
              </a:lnSpc>
              <a:spcBef>
                <a:spcPts val="1000"/>
              </a:spcBef>
              <a:buFont typeface="Arial" panose="020B0604020202020204" pitchFamily="34" charset="0"/>
              <a:buNone/>
              <a:defRPr lang="en-US" sz="2400" kern="1200" dirty="0">
                <a:solidFill>
                  <a:schemeClr val="tx1">
                    <a:lumMod val="60000"/>
                    <a:lumOff val="40000"/>
                  </a:schemeClr>
                </a:solidFill>
                <a:latin typeface="+mn-lt"/>
                <a:ea typeface="+mn-ea"/>
                <a:cs typeface="+mn-cs"/>
              </a:defRPr>
            </a:lvl1pPr>
            <a:lvl2pPr marL="573088" indent="-280988" algn="l">
              <a:lnSpc>
                <a:spcPct val="95000"/>
              </a:lnSpc>
              <a:spcBef>
                <a:spcPts val="300"/>
              </a:spcBef>
              <a:buFont typeface="Arial" panose="020B0604020202020204" pitchFamily="34" charset="0"/>
              <a:buChar char="•"/>
              <a:tabLst/>
              <a:defRPr sz="2400">
                <a:solidFill>
                  <a:srgbClr val="BFCED6"/>
                </a:solidFill>
              </a:defRPr>
            </a:lvl2pPr>
            <a:lvl3pPr marL="866775" indent="-293688" algn="l">
              <a:buFont typeface="Arial" panose="020B0604020202020204" pitchFamily="34" charset="0"/>
              <a:buChar char="•"/>
              <a:tabLst/>
              <a:defRPr sz="1800">
                <a:solidFill>
                  <a:srgbClr val="BFCED6"/>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2824396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Option 1">
    <p:spTree>
      <p:nvGrpSpPr>
        <p:cNvPr id="1" name=""/>
        <p:cNvGrpSpPr/>
        <p:nvPr/>
      </p:nvGrpSpPr>
      <p:grpSpPr>
        <a:xfrm>
          <a:off x="0" y="0"/>
          <a:ext cx="0" cy="0"/>
          <a:chOff x="0" y="0"/>
          <a:chExt cx="0" cy="0"/>
        </a:xfrm>
      </p:grpSpPr>
      <p:pic>
        <p:nvPicPr>
          <p:cNvPr id="25" name="Picture 24" descr="White and light blue polygons 3D">
            <a:extLst>
              <a:ext uri="{FF2B5EF4-FFF2-40B4-BE49-F238E27FC236}">
                <a16:creationId xmlns:a16="http://schemas.microsoft.com/office/drawing/2014/main" id="{E8D6F171-CFDA-5250-BC70-AFA0499288D5}"/>
              </a:ext>
            </a:extLst>
          </p:cNvPr>
          <p:cNvPicPr>
            <a:picLocks noChangeAspect="1"/>
          </p:cNvPicPr>
          <p:nvPr userDrawn="1"/>
        </p:nvPicPr>
        <p:blipFill>
          <a:blip r:embed="rId3"/>
          <a:stretch>
            <a:fillRect/>
          </a:stretch>
        </p:blipFill>
        <p:spPr>
          <a:xfrm rot="10800000">
            <a:off x="0" y="0"/>
            <a:ext cx="12192000" cy="6858000"/>
          </a:xfrm>
          <a:prstGeom prst="rect">
            <a:avLst/>
          </a:prstGeom>
        </p:spPr>
      </p:pic>
      <p:sp>
        <p:nvSpPr>
          <p:cNvPr id="39" name="Subtitle 2">
            <a:extLst>
              <a:ext uri="{FF2B5EF4-FFF2-40B4-BE49-F238E27FC236}">
                <a16:creationId xmlns:a16="http://schemas.microsoft.com/office/drawing/2014/main" id="{36D5229A-2B41-9255-5F9C-CA0CF6561861}"/>
              </a:ext>
            </a:extLst>
          </p:cNvPr>
          <p:cNvSpPr>
            <a:spLocks noGrp="1"/>
          </p:cNvSpPr>
          <p:nvPr>
            <p:ph type="subTitle" idx="1" hasCustomPrompt="1"/>
          </p:nvPr>
        </p:nvSpPr>
        <p:spPr>
          <a:xfrm>
            <a:off x="436764" y="4313625"/>
            <a:ext cx="6765697" cy="543281"/>
          </a:xfrm>
        </p:spPr>
        <p:txBody>
          <a:bodyPr anchor="ctr" anchorCtr="0">
            <a:normAutofit/>
          </a:bodyPr>
          <a:lstStyle>
            <a:lvl1pPr marL="0" indent="0" algn="l">
              <a:buNone/>
              <a:defRPr sz="30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Course Title</a:t>
            </a:r>
          </a:p>
        </p:txBody>
      </p:sp>
      <p:pic>
        <p:nvPicPr>
          <p:cNvPr id="38" name="Picture 37" descr="Text&#10;&#10;Description automatically generated">
            <a:extLst>
              <a:ext uri="{FF2B5EF4-FFF2-40B4-BE49-F238E27FC236}">
                <a16:creationId xmlns:a16="http://schemas.microsoft.com/office/drawing/2014/main" id="{C0446CC7-23F6-3941-D4F3-1A4A5D483129}"/>
              </a:ext>
            </a:extLst>
          </p:cNvPr>
          <p:cNvPicPr>
            <a:picLocks noChangeAspect="1"/>
          </p:cNvPicPr>
          <p:nvPr userDrawn="1"/>
        </p:nvPicPr>
        <p:blipFill>
          <a:blip r:embed="rId4"/>
          <a:stretch>
            <a:fillRect/>
          </a:stretch>
        </p:blipFill>
        <p:spPr>
          <a:xfrm>
            <a:off x="438151" y="5934047"/>
            <a:ext cx="1963219" cy="543281"/>
          </a:xfrm>
          <a:prstGeom prst="rect">
            <a:avLst/>
          </a:prstGeom>
        </p:spPr>
      </p:pic>
      <p:sp>
        <p:nvSpPr>
          <p:cNvPr id="5" name="Text Placeholder 4">
            <a:extLst>
              <a:ext uri="{FF2B5EF4-FFF2-40B4-BE49-F238E27FC236}">
                <a16:creationId xmlns:a16="http://schemas.microsoft.com/office/drawing/2014/main" id="{29041676-F6C4-0279-8A71-65FC9286A856}"/>
              </a:ext>
            </a:extLst>
          </p:cNvPr>
          <p:cNvSpPr>
            <a:spLocks noGrp="1"/>
          </p:cNvSpPr>
          <p:nvPr>
            <p:ph type="body" sz="quarter" idx="10" hasCustomPrompt="1"/>
          </p:nvPr>
        </p:nvSpPr>
        <p:spPr>
          <a:xfrm>
            <a:off x="438150" y="4970051"/>
            <a:ext cx="6757988" cy="339725"/>
          </a:xfrm>
        </p:spPr>
        <p:txBody>
          <a:bodyPr anchor="ctr" anchorCtr="0"/>
          <a:lstStyle>
            <a:lvl1pPr marL="0" indent="0">
              <a:buNone/>
              <a:defRPr b="1">
                <a:solidFill>
                  <a:schemeClr val="bg2">
                    <a:lumMod val="90000"/>
                    <a:lumOff val="10000"/>
                  </a:schemeClr>
                </a:solidFill>
              </a:defRPr>
            </a:lvl1pPr>
          </a:lstStyle>
          <a:p>
            <a:pPr lvl="0"/>
            <a:r>
              <a:rPr lang="en-US"/>
              <a:t>Course Subtitle</a:t>
            </a:r>
          </a:p>
        </p:txBody>
      </p:sp>
      <p:pic>
        <p:nvPicPr>
          <p:cNvPr id="8" name="Picture 7">
            <a:extLst>
              <a:ext uri="{FF2B5EF4-FFF2-40B4-BE49-F238E27FC236}">
                <a16:creationId xmlns:a16="http://schemas.microsoft.com/office/drawing/2014/main" id="{06031694-D206-1E71-7F76-A59FF9D7A5F6}"/>
              </a:ext>
            </a:extLst>
          </p:cNvPr>
          <p:cNvPicPr>
            <a:picLocks noChangeAspect="1"/>
          </p:cNvPicPr>
          <p:nvPr userDrawn="1"/>
        </p:nvPicPr>
        <p:blipFill>
          <a:blip r:embed="rId5"/>
          <a:stretch>
            <a:fillRect/>
          </a:stretch>
        </p:blipFill>
        <p:spPr>
          <a:xfrm>
            <a:off x="436764" y="4897401"/>
            <a:ext cx="2066723" cy="42676"/>
          </a:xfrm>
          <a:prstGeom prst="rect">
            <a:avLst/>
          </a:prstGeom>
        </p:spPr>
      </p:pic>
    </p:spTree>
    <p:custDataLst>
      <p:tags r:id="rId1"/>
    </p:custDataLst>
    <p:extLst>
      <p:ext uri="{BB962C8B-B14F-4D97-AF65-F5344CB8AC3E}">
        <p14:creationId xmlns:p14="http://schemas.microsoft.com/office/powerpoint/2010/main" val="59101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backgroun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33EFFF1-9DF0-2598-E294-06F5D12946B6}"/>
              </a:ext>
            </a:extLst>
          </p:cNvPr>
          <p:cNvSpPr/>
          <p:nvPr userDrawn="1"/>
        </p:nvSpPr>
        <p:spPr>
          <a:xfrm>
            <a:off x="0" y="4608304"/>
            <a:ext cx="6675120" cy="2267711"/>
          </a:xfrm>
          <a:prstGeom prst="rect">
            <a:avLst/>
          </a:prstGeom>
          <a:solidFill>
            <a:srgbClr val="091B2F"/>
          </a:solidFill>
          <a:ln w="9525" cap="flat">
            <a:noFill/>
            <a:prstDash val="solid"/>
            <a:miter/>
          </a:ln>
        </p:spPr>
        <p:txBody>
          <a:bodyPr rtlCol="0" anchor="ctr"/>
          <a:lstStyle/>
          <a:p>
            <a:pPr lvl="0"/>
            <a:endParaRPr lang="en-US">
              <a:solidFill>
                <a:schemeClr val="tx1"/>
              </a:solidFill>
            </a:endParaRPr>
          </a:p>
        </p:txBody>
      </p:sp>
      <p:sp>
        <p:nvSpPr>
          <p:cNvPr id="15" name="Freeform 14">
            <a:extLst>
              <a:ext uri="{FF2B5EF4-FFF2-40B4-BE49-F238E27FC236}">
                <a16:creationId xmlns:a16="http://schemas.microsoft.com/office/drawing/2014/main" id="{A684A0A0-E60C-24B9-8D5F-072744D6CB2F}"/>
              </a:ext>
            </a:extLst>
          </p:cNvPr>
          <p:cNvSpPr/>
          <p:nvPr userDrawn="1"/>
        </p:nvSpPr>
        <p:spPr>
          <a:xfrm>
            <a:off x="0" y="18015"/>
            <a:ext cx="10064114" cy="6858000"/>
          </a:xfrm>
          <a:custGeom>
            <a:avLst/>
            <a:gdLst>
              <a:gd name="connsiteX0" fmla="*/ 0 w 7548086"/>
              <a:gd name="connsiteY0" fmla="*/ 0 h 5143500"/>
              <a:gd name="connsiteX1" fmla="*/ 0 w 7548086"/>
              <a:gd name="connsiteY1" fmla="*/ 3477197 h 5143500"/>
              <a:gd name="connsiteX2" fmla="*/ 1666304 w 7548086"/>
              <a:gd name="connsiteY2" fmla="*/ 5143500 h 5143500"/>
              <a:gd name="connsiteX3" fmla="*/ 2404586 w 7548086"/>
              <a:gd name="connsiteY3" fmla="*/ 5143500 h 5143500"/>
              <a:gd name="connsiteX4" fmla="*/ 7548087 w 7548086"/>
              <a:gd name="connsiteY4" fmla="*/ 0 h 5143500"/>
              <a:gd name="connsiteX5" fmla="*/ 0 w 7548086"/>
              <a:gd name="connsiteY5"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8086" h="5143500">
                <a:moveTo>
                  <a:pt x="0" y="0"/>
                </a:moveTo>
                <a:lnTo>
                  <a:pt x="0" y="3477197"/>
                </a:lnTo>
                <a:lnTo>
                  <a:pt x="1666304" y="5143500"/>
                </a:lnTo>
                <a:lnTo>
                  <a:pt x="2404586" y="5143500"/>
                </a:lnTo>
                <a:lnTo>
                  <a:pt x="7548087" y="0"/>
                </a:lnTo>
                <a:lnTo>
                  <a:pt x="0" y="0"/>
                </a:lnTo>
                <a:close/>
              </a:path>
            </a:pathLst>
          </a:custGeom>
          <a:solidFill>
            <a:srgbClr val="FFFFFF"/>
          </a:solid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0278512-1DD8-2D40-B01F-2168DD8B965D}"/>
              </a:ext>
            </a:extLst>
          </p:cNvPr>
          <p:cNvSpPr/>
          <p:nvPr userDrawn="1"/>
        </p:nvSpPr>
        <p:spPr>
          <a:xfrm>
            <a:off x="9906000" y="4570604"/>
            <a:ext cx="2286000" cy="2287396"/>
          </a:xfrm>
          <a:custGeom>
            <a:avLst/>
            <a:gdLst>
              <a:gd name="connsiteX0" fmla="*/ -320 w 2286000"/>
              <a:gd name="connsiteY0" fmla="*/ 2285999 h 2287396"/>
              <a:gd name="connsiteX1" fmla="*/ 2285681 w 2286000"/>
              <a:gd name="connsiteY1" fmla="*/ 2287396 h 2287396"/>
              <a:gd name="connsiteX2" fmla="*/ 2285681 w 2286000"/>
              <a:gd name="connsiteY2" fmla="*/ 126 h 2287396"/>
              <a:gd name="connsiteX3" fmla="*/ 2285681 w 2286000"/>
              <a:gd name="connsiteY3" fmla="*/ -1 h 2287396"/>
              <a:gd name="connsiteX4" fmla="*/ 2285681 w 2286000"/>
              <a:gd name="connsiteY4" fmla="*/ -1 h 228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7396">
                <a:moveTo>
                  <a:pt x="-320" y="2285999"/>
                </a:moveTo>
                <a:lnTo>
                  <a:pt x="2285681" y="2287396"/>
                </a:lnTo>
                <a:lnTo>
                  <a:pt x="2285681" y="126"/>
                </a:lnTo>
                <a:close/>
                <a:moveTo>
                  <a:pt x="2285681" y="-1"/>
                </a:moveTo>
                <a:lnTo>
                  <a:pt x="2285681" y="-1"/>
                </a:lnTo>
                <a:close/>
              </a:path>
            </a:pathLst>
          </a:custGeom>
          <a:solidFill>
            <a:schemeClr val="accent5"/>
          </a:solidFill>
          <a:ln w="1269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C5C5E23-D8F9-8A6E-5572-8052EB09542E}"/>
              </a:ext>
            </a:extLst>
          </p:cNvPr>
          <p:cNvSpPr/>
          <p:nvPr userDrawn="1"/>
        </p:nvSpPr>
        <p:spPr>
          <a:xfrm>
            <a:off x="9924290" y="4590288"/>
            <a:ext cx="2267710" cy="2267711"/>
          </a:xfrm>
          <a:custGeom>
            <a:avLst/>
            <a:gdLst>
              <a:gd name="connsiteX0" fmla="*/ 0 w 1700783"/>
              <a:gd name="connsiteY0" fmla="*/ 1700784 h 1700783"/>
              <a:gd name="connsiteX1" fmla="*/ 1700784 w 1700783"/>
              <a:gd name="connsiteY1" fmla="*/ 1700784 h 1700783"/>
              <a:gd name="connsiteX2" fmla="*/ 1700784 w 1700783"/>
              <a:gd name="connsiteY2" fmla="*/ 0 h 1700783"/>
              <a:gd name="connsiteX3" fmla="*/ 0 w 1700783"/>
              <a:gd name="connsiteY3" fmla="*/ 1700784 h 1700783"/>
            </a:gdLst>
            <a:ahLst/>
            <a:cxnLst>
              <a:cxn ang="0">
                <a:pos x="connsiteX0" y="connsiteY0"/>
              </a:cxn>
              <a:cxn ang="0">
                <a:pos x="connsiteX1" y="connsiteY1"/>
              </a:cxn>
              <a:cxn ang="0">
                <a:pos x="connsiteX2" y="connsiteY2"/>
              </a:cxn>
              <a:cxn ang="0">
                <a:pos x="connsiteX3" y="connsiteY3"/>
              </a:cxn>
            </a:cxnLst>
            <a:rect l="l" t="t" r="r" b="b"/>
            <a:pathLst>
              <a:path w="1700783" h="1700783">
                <a:moveTo>
                  <a:pt x="0" y="1700784"/>
                </a:moveTo>
                <a:lnTo>
                  <a:pt x="1700784" y="1700784"/>
                </a:lnTo>
                <a:lnTo>
                  <a:pt x="1700784" y="0"/>
                </a:lnTo>
                <a:lnTo>
                  <a:pt x="0" y="1700784"/>
                </a:lnTo>
                <a:close/>
              </a:path>
            </a:pathLst>
          </a:custGeom>
          <a:solidFill>
            <a:srgbClr val="FDB415"/>
          </a:solidFill>
          <a:ln w="9525" cap="flat">
            <a:noFill/>
            <a:prstDash val="solid"/>
            <a:miter/>
          </a:ln>
        </p:spPr>
        <p:txBody>
          <a:bodyPr rtlCol="0" anchor="ctr"/>
          <a:lstStyle/>
          <a:p>
            <a:endParaRPr lang="en-US"/>
          </a:p>
        </p:txBody>
      </p:sp>
      <p:pic>
        <p:nvPicPr>
          <p:cNvPr id="19" name="Picture 18" descr="A picture containing drawing&#10;&#10;Description automatically generated">
            <a:extLst>
              <a:ext uri="{FF2B5EF4-FFF2-40B4-BE49-F238E27FC236}">
                <a16:creationId xmlns:a16="http://schemas.microsoft.com/office/drawing/2014/main" id="{57EEAB16-CE95-B444-88BE-C5B8E19A21E0}"/>
              </a:ext>
            </a:extLst>
          </p:cNvPr>
          <p:cNvPicPr>
            <a:picLocks noChangeAspect="1"/>
          </p:cNvPicPr>
          <p:nvPr userDrawn="1"/>
        </p:nvPicPr>
        <p:blipFill>
          <a:blip r:embed="rId2"/>
          <a:stretch>
            <a:fillRect/>
          </a:stretch>
        </p:blipFill>
        <p:spPr>
          <a:xfrm>
            <a:off x="731520" y="1033272"/>
            <a:ext cx="3200400" cy="557646"/>
          </a:xfrm>
          <a:prstGeom prst="rect">
            <a:avLst/>
          </a:prstGeom>
        </p:spPr>
      </p:pic>
      <p:sp>
        <p:nvSpPr>
          <p:cNvPr id="2" name="Title 1">
            <a:extLst>
              <a:ext uri="{FF2B5EF4-FFF2-40B4-BE49-F238E27FC236}">
                <a16:creationId xmlns:a16="http://schemas.microsoft.com/office/drawing/2014/main" id="{20B25872-4891-6146-9FA2-91279C04C2BD}"/>
              </a:ext>
            </a:extLst>
          </p:cNvPr>
          <p:cNvSpPr>
            <a:spLocks noGrp="1"/>
          </p:cNvSpPr>
          <p:nvPr userDrawn="1">
            <p:ph type="ctrTitle" hasCustomPrompt="1"/>
          </p:nvPr>
        </p:nvSpPr>
        <p:spPr>
          <a:xfrm>
            <a:off x="731520" y="1915948"/>
            <a:ext cx="5486400" cy="996757"/>
          </a:xfrm>
          <a:prstGeom prst="rect">
            <a:avLst/>
          </a:prstGeom>
        </p:spPr>
        <p:txBody>
          <a:bodyPr lIns="0" anchor="b">
            <a:normAutofit/>
          </a:bodyPr>
          <a:lstStyle>
            <a:lvl1pPr marL="0" algn="l" defTabSz="914400" rtl="0" eaLnBrk="1" latinLnBrk="0" hangingPunct="1">
              <a:lnSpc>
                <a:spcPct val="100000"/>
              </a:lnSpc>
              <a:spcBef>
                <a:spcPct val="0"/>
              </a:spcBef>
              <a:buNone/>
              <a:defRPr lang="en-US" sz="3200" b="1" kern="1200" dirty="0">
                <a:solidFill>
                  <a:schemeClr val="bg2"/>
                </a:solidFill>
                <a:latin typeface="+mn-lt"/>
                <a:ea typeface="+mj-ea"/>
                <a:cs typeface="+mj-cs"/>
              </a:defRPr>
            </a:lvl1pPr>
          </a:lstStyle>
          <a:p>
            <a:r>
              <a:rPr lang="en-US"/>
              <a:t>Click to edit master title style</a:t>
            </a:r>
          </a:p>
        </p:txBody>
      </p:sp>
      <p:sp>
        <p:nvSpPr>
          <p:cNvPr id="9" name="Subtitle 2">
            <a:extLst>
              <a:ext uri="{FF2B5EF4-FFF2-40B4-BE49-F238E27FC236}">
                <a16:creationId xmlns:a16="http://schemas.microsoft.com/office/drawing/2014/main" id="{EFC3DD44-B6BD-9C44-A1ED-9DDE534873FC}"/>
              </a:ext>
            </a:extLst>
          </p:cNvPr>
          <p:cNvSpPr>
            <a:spLocks noGrp="1"/>
          </p:cNvSpPr>
          <p:nvPr userDrawn="1">
            <p:ph type="subTitle" idx="1"/>
          </p:nvPr>
        </p:nvSpPr>
        <p:spPr>
          <a:xfrm>
            <a:off x="731520" y="3129432"/>
            <a:ext cx="4376508" cy="1111492"/>
          </a:xfrm>
          <a:prstGeom prst="rect">
            <a:avLst/>
          </a:prstGeom>
        </p:spPr>
        <p:txBody>
          <a:bodyPr lIns="0"/>
          <a:lstStyle>
            <a:lvl1pPr marL="0" indent="0" algn="l" defTabSz="914400" rtl="0" eaLnBrk="1" latinLnBrk="0" hangingPunct="1">
              <a:lnSpc>
                <a:spcPct val="95000"/>
              </a:lnSpc>
              <a:spcBef>
                <a:spcPts val="1000"/>
              </a:spcBef>
              <a:buFont typeface="Arial" panose="020B0604020202020204" pitchFamily="34" charset="0"/>
              <a:buNone/>
              <a:defRPr lang="en-US" sz="1800" kern="1200" dirty="0">
                <a:solidFill>
                  <a:schemeClr val="tx1"/>
                </a:solidFill>
                <a:latin typeface="+mn-lt"/>
                <a:ea typeface="+mn-ea"/>
                <a:cs typeface="+mn-cs"/>
              </a:defRPr>
            </a:lvl1pPr>
            <a:lvl2pPr marL="573088" indent="-280988" algn="l">
              <a:lnSpc>
                <a:spcPct val="95000"/>
              </a:lnSpc>
              <a:spcBef>
                <a:spcPts val="300"/>
              </a:spcBef>
              <a:buFont typeface="Arial" panose="020B0604020202020204" pitchFamily="34" charset="0"/>
              <a:buChar char="•"/>
              <a:tabLst/>
              <a:defRPr sz="2400">
                <a:solidFill>
                  <a:srgbClr val="BFCED6"/>
                </a:solidFill>
              </a:defRPr>
            </a:lvl2pPr>
            <a:lvl3pPr marL="866775" indent="-293688" algn="l">
              <a:buFont typeface="Arial" panose="020B0604020202020204" pitchFamily="34" charset="0"/>
              <a:buChar char="•"/>
              <a:tabLst/>
              <a:defRPr sz="1800">
                <a:solidFill>
                  <a:srgbClr val="BFCED6"/>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9" name="Picture Placeholder 28">
            <a:extLst>
              <a:ext uri="{FF2B5EF4-FFF2-40B4-BE49-F238E27FC236}">
                <a16:creationId xmlns:a16="http://schemas.microsoft.com/office/drawing/2014/main" id="{791A7AFC-433B-2E52-F8BA-E8851D2A080B}"/>
              </a:ext>
            </a:extLst>
          </p:cNvPr>
          <p:cNvSpPr>
            <a:spLocks noGrp="1" noChangeAspect="1"/>
          </p:cNvSpPr>
          <p:nvPr userDrawn="1">
            <p:ph type="pic" sz="quarter" idx="13"/>
          </p:nvPr>
        </p:nvSpPr>
        <p:spPr>
          <a:xfrm>
            <a:off x="4911391" y="0"/>
            <a:ext cx="7280609" cy="6858000"/>
          </a:xfrm>
          <a:custGeom>
            <a:avLst/>
            <a:gdLst>
              <a:gd name="connsiteX0" fmla="*/ 1042333 w 1467205"/>
              <a:gd name="connsiteY0" fmla="*/ 0 h 1382040"/>
              <a:gd name="connsiteX1" fmla="*/ 1467205 w 1467205"/>
              <a:gd name="connsiteY1" fmla="*/ 0 h 1382040"/>
              <a:gd name="connsiteX2" fmla="*/ 1467205 w 1467205"/>
              <a:gd name="connsiteY2" fmla="*/ 923234 h 1382040"/>
              <a:gd name="connsiteX3" fmla="*/ 1008399 w 1467205"/>
              <a:gd name="connsiteY3" fmla="*/ 1382040 h 1382040"/>
              <a:gd name="connsiteX4" fmla="*/ 0 w 1467205"/>
              <a:gd name="connsiteY4" fmla="*/ 1382040 h 1382040"/>
              <a:gd name="connsiteX5" fmla="*/ 282655 w 1467205"/>
              <a:gd name="connsiteY5" fmla="*/ 1099385 h 1382040"/>
              <a:gd name="connsiteX6" fmla="*/ 112802 w 1467205"/>
              <a:gd name="connsiteY6" fmla="*/ 929532 h 138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7205" h="1382040">
                <a:moveTo>
                  <a:pt x="1042333" y="0"/>
                </a:moveTo>
                <a:lnTo>
                  <a:pt x="1467205" y="0"/>
                </a:lnTo>
                <a:lnTo>
                  <a:pt x="1467205" y="923234"/>
                </a:lnTo>
                <a:lnTo>
                  <a:pt x="1008399" y="1382040"/>
                </a:lnTo>
                <a:lnTo>
                  <a:pt x="0" y="1382040"/>
                </a:lnTo>
                <a:lnTo>
                  <a:pt x="282655" y="1099385"/>
                </a:lnTo>
                <a:lnTo>
                  <a:pt x="112802" y="929532"/>
                </a:lnTo>
                <a:close/>
              </a:path>
            </a:pathLst>
          </a:custGeom>
          <a:solidFill>
            <a:schemeClr val="bg1">
              <a:lumMod val="95000"/>
            </a:schemeClr>
          </a:solidFill>
        </p:spPr>
        <p:txBody>
          <a:bodyPr wrap="square" rIns="365760" anchor="ctr">
            <a:noAutofit/>
          </a:bodyPr>
          <a:lstStyle>
            <a:lvl1pPr algn="r">
              <a:defRPr>
                <a:solidFill>
                  <a:schemeClr val="tx2"/>
                </a:solidFill>
              </a:defRPr>
            </a:lvl1pPr>
          </a:lstStyle>
          <a:p>
            <a:pPr marL="0" lvl="0" indent="0" algn="r">
              <a:lnSpc>
                <a:spcPct val="100000"/>
              </a:lnSpc>
              <a:buNone/>
            </a:pPr>
            <a:r>
              <a:rPr lang="en-US"/>
              <a:t>Click icon to add picture</a:t>
            </a:r>
          </a:p>
        </p:txBody>
      </p:sp>
    </p:spTree>
    <p:extLst>
      <p:ext uri="{BB962C8B-B14F-4D97-AF65-F5344CB8AC3E}">
        <p14:creationId xmlns:p14="http://schemas.microsoft.com/office/powerpoint/2010/main" val="332125190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CDBF9CCC-61AB-E147-8B1D-5247A9EA7827}"/>
              </a:ext>
            </a:extLst>
          </p:cNvPr>
          <p:cNvSpPr>
            <a:spLocks noChangeAspect="1"/>
          </p:cNvSpPr>
          <p:nvPr userDrawn="1"/>
        </p:nvSpPr>
        <p:spPr>
          <a:xfrm flipH="1">
            <a:off x="9906000" y="4572000"/>
            <a:ext cx="2286000" cy="2286000"/>
          </a:xfrm>
          <a:prstGeom prst="rtTriangl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Text Placeholder 9">
            <a:extLst>
              <a:ext uri="{FF2B5EF4-FFF2-40B4-BE49-F238E27FC236}">
                <a16:creationId xmlns:a16="http://schemas.microsoft.com/office/drawing/2014/main" id="{EF9E5462-932F-844A-B15D-B8F3A1ABC7D7}"/>
              </a:ext>
            </a:extLst>
          </p:cNvPr>
          <p:cNvSpPr>
            <a:spLocks noGrp="1"/>
          </p:cNvSpPr>
          <p:nvPr>
            <p:ph type="body" sz="quarter" idx="13" hasCustomPrompt="1"/>
          </p:nvPr>
        </p:nvSpPr>
        <p:spPr>
          <a:xfrm>
            <a:off x="609600" y="215900"/>
            <a:ext cx="4572000" cy="365760"/>
          </a:xfrm>
          <a:prstGeom prst="rect">
            <a:avLst/>
          </a:prstGeom>
        </p:spPr>
        <p:txBody>
          <a:bodyPr vert="horz" lIns="0" tIns="0" rIns="0" bIns="0" rtlCol="0" anchor="ctr">
            <a:noAutofit/>
          </a:bodyPr>
          <a:lstStyle>
            <a:lvl1pPr>
              <a:defRPr lang="en-US" sz="1200" b="1" cap="all" spc="50" baseline="0">
                <a:solidFill>
                  <a:schemeClr val="tx1">
                    <a:lumMod val="60000"/>
                    <a:lumOff val="40000"/>
                  </a:schemeClr>
                </a:solidFill>
              </a:defRPr>
            </a:lvl1pPr>
          </a:lstStyle>
          <a:p>
            <a:pPr lvl="0"/>
            <a:r>
              <a:rPr lang="en-US"/>
              <a:t>CLICK TO EDIT MASTER TEXT STYLES</a:t>
            </a:r>
          </a:p>
        </p:txBody>
      </p:sp>
      <p:sp>
        <p:nvSpPr>
          <p:cNvPr id="6" name="Title 5">
            <a:extLst>
              <a:ext uri="{FF2B5EF4-FFF2-40B4-BE49-F238E27FC236}">
                <a16:creationId xmlns:a16="http://schemas.microsoft.com/office/drawing/2014/main" id="{67ACC9B4-6586-6443-B110-B157511ACF2F}"/>
              </a:ext>
            </a:extLst>
          </p:cNvPr>
          <p:cNvSpPr>
            <a:spLocks noGrp="1"/>
          </p:cNvSpPr>
          <p:nvPr>
            <p:ph type="title"/>
          </p:nvPr>
        </p:nvSpPr>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71E991E2-1349-2946-827D-C02ECC8D74EF}"/>
              </a:ext>
            </a:extLst>
          </p:cNvPr>
          <p:cNvCxnSpPr>
            <a:cxnSpLocks/>
          </p:cNvCxnSpPr>
          <p:nvPr userDrawn="1"/>
        </p:nvCxnSpPr>
        <p:spPr>
          <a:xfrm>
            <a:off x="609600" y="1432733"/>
            <a:ext cx="109728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C7E97768-7448-7D4F-9CDE-A2F96EAAC5F7}"/>
              </a:ext>
            </a:extLst>
          </p:cNvPr>
          <p:cNvSpPr>
            <a:spLocks noGrp="1"/>
          </p:cNvSpPr>
          <p:nvPr>
            <p:ph type="body" sz="quarter" idx="15"/>
          </p:nvPr>
        </p:nvSpPr>
        <p:spPr>
          <a:xfrm>
            <a:off x="609600" y="1503363"/>
            <a:ext cx="10980738" cy="4664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Slide Number Placeholder 5">
            <a:extLst>
              <a:ext uri="{FF2B5EF4-FFF2-40B4-BE49-F238E27FC236}">
                <a16:creationId xmlns:a16="http://schemas.microsoft.com/office/drawing/2014/main" id="{22F7C55A-3F00-AC02-B63E-4B21C07E5A04}"/>
              </a:ext>
            </a:extLst>
          </p:cNvPr>
          <p:cNvSpPr>
            <a:spLocks noGrp="1"/>
          </p:cNvSpPr>
          <p:nvPr>
            <p:ph type="sldNum" sz="quarter" idx="4"/>
          </p:nvPr>
        </p:nvSpPr>
        <p:spPr>
          <a:xfrm>
            <a:off x="11149152" y="6381335"/>
            <a:ext cx="441186" cy="365125"/>
          </a:xfrm>
          <a:prstGeom prst="rect">
            <a:avLst/>
          </a:prstGeom>
        </p:spPr>
        <p:txBody>
          <a:bodyPr lIns="0" tIns="0" rIns="0" bIns="0" anchor="ctr"/>
          <a:lstStyle>
            <a:lvl1pPr algn="r">
              <a:defRPr sz="900" b="1">
                <a:solidFill>
                  <a:srgbClr val="7B868C"/>
                </a:solidFill>
              </a:defRPr>
            </a:lvl1pPr>
          </a:lstStyle>
          <a:p>
            <a:fld id="{E1123682-AE52-6D45-865E-F1EB3AE0E340}" type="slidenum">
              <a:rPr lang="en-US" smtClean="0"/>
              <a:pPr/>
              <a:t>‹#›</a:t>
            </a:fld>
            <a:endParaRPr lang="en-US"/>
          </a:p>
        </p:txBody>
      </p:sp>
      <p:sp>
        <p:nvSpPr>
          <p:cNvPr id="29" name="Date Placeholder 7">
            <a:extLst>
              <a:ext uri="{FF2B5EF4-FFF2-40B4-BE49-F238E27FC236}">
                <a16:creationId xmlns:a16="http://schemas.microsoft.com/office/drawing/2014/main" id="{8D52D4F3-2B50-0C2C-1E85-F100B2D4A60E}"/>
              </a:ext>
            </a:extLst>
          </p:cNvPr>
          <p:cNvSpPr>
            <a:spLocks noGrp="1"/>
          </p:cNvSpPr>
          <p:nvPr>
            <p:ph type="dt" sz="half" idx="2"/>
          </p:nvPr>
        </p:nvSpPr>
        <p:spPr>
          <a:xfrm>
            <a:off x="11149152" y="6381334"/>
            <a:ext cx="203885" cy="365125"/>
          </a:xfrm>
          <a:prstGeom prst="rect">
            <a:avLst/>
          </a:prstGeom>
        </p:spPr>
        <p:txBody>
          <a:bodyPr vert="horz" lIns="91440" tIns="45720" rIns="91440" bIns="45720" rtlCol="0" anchor="ctr"/>
          <a:lstStyle>
            <a:lvl1pPr algn="ctr">
              <a:defRPr sz="1200">
                <a:solidFill>
                  <a:srgbClr val="7B868C"/>
                </a:solidFill>
                <a:latin typeface="+mj-lt"/>
              </a:defRPr>
            </a:lvl1pPr>
          </a:lstStyle>
          <a:p>
            <a:r>
              <a:rPr lang="en-US"/>
              <a:t>|</a:t>
            </a:r>
          </a:p>
        </p:txBody>
      </p:sp>
      <p:sp>
        <p:nvSpPr>
          <p:cNvPr id="30" name="Footer Placeholder 1">
            <a:extLst>
              <a:ext uri="{FF2B5EF4-FFF2-40B4-BE49-F238E27FC236}">
                <a16:creationId xmlns:a16="http://schemas.microsoft.com/office/drawing/2014/main" id="{724C13A1-903A-F753-3BBD-F1EFDE7BF88F}"/>
              </a:ext>
            </a:extLst>
          </p:cNvPr>
          <p:cNvSpPr>
            <a:spLocks noGrp="1"/>
          </p:cNvSpPr>
          <p:nvPr>
            <p:ph type="ftr" sz="quarter" idx="3"/>
          </p:nvPr>
        </p:nvSpPr>
        <p:spPr>
          <a:xfrm>
            <a:off x="6450613" y="6381334"/>
            <a:ext cx="4646478" cy="365125"/>
          </a:xfrm>
          <a:prstGeom prst="rect">
            <a:avLst/>
          </a:prstGeom>
        </p:spPr>
        <p:txBody>
          <a:bodyPr vert="horz" lIns="0" tIns="0" rIns="0" bIns="0" rtlCol="0" anchor="ctr"/>
          <a:lstStyle>
            <a:lvl1pPr algn="r">
              <a:defRPr lang="en-US" sz="650" baseline="0" dirty="0">
                <a:solidFill>
                  <a:srgbClr val="7B868C"/>
                </a:solidFill>
              </a:defRPr>
            </a:lvl1p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53790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Blank Slide">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7E3039CD-BAC6-0954-AC65-E949E1834637}"/>
              </a:ext>
            </a:extLst>
          </p:cNvPr>
          <p:cNvSpPr>
            <a:spLocks noChangeAspect="1"/>
          </p:cNvSpPr>
          <p:nvPr userDrawn="1"/>
        </p:nvSpPr>
        <p:spPr>
          <a:xfrm flipH="1">
            <a:off x="9906000" y="4572000"/>
            <a:ext cx="2286000" cy="2286000"/>
          </a:xfrm>
          <a:prstGeom prst="rtTriangl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5" name="Title 4">
            <a:extLst>
              <a:ext uri="{FF2B5EF4-FFF2-40B4-BE49-F238E27FC236}">
                <a16:creationId xmlns:a16="http://schemas.microsoft.com/office/drawing/2014/main" id="{7D37C71F-15B5-934E-85B5-5511DD4378E3}"/>
              </a:ext>
            </a:extLst>
          </p:cNvPr>
          <p:cNvSpPr>
            <a:spLocks noGrp="1"/>
          </p:cNvSpPr>
          <p:nvPr>
            <p:ph type="title"/>
          </p:nvPr>
        </p:nvSpPr>
        <p:spPr/>
        <p:txBody>
          <a:bodyPr/>
          <a:lstStyle/>
          <a:p>
            <a:r>
              <a:rPr lang="en-US"/>
              <a:t>Click to edit Master title style</a:t>
            </a:r>
          </a:p>
        </p:txBody>
      </p:sp>
      <p:sp>
        <p:nvSpPr>
          <p:cNvPr id="9" name="Text Placeholder 9">
            <a:extLst>
              <a:ext uri="{FF2B5EF4-FFF2-40B4-BE49-F238E27FC236}">
                <a16:creationId xmlns:a16="http://schemas.microsoft.com/office/drawing/2014/main" id="{5EDCFDE7-A725-4BE6-9BA4-C1C1FAC8E4F4}"/>
              </a:ext>
            </a:extLst>
          </p:cNvPr>
          <p:cNvSpPr>
            <a:spLocks noGrp="1"/>
          </p:cNvSpPr>
          <p:nvPr>
            <p:ph type="body" sz="quarter" idx="13" hasCustomPrompt="1"/>
          </p:nvPr>
        </p:nvSpPr>
        <p:spPr>
          <a:xfrm>
            <a:off x="609600" y="215900"/>
            <a:ext cx="4572000" cy="365760"/>
          </a:xfrm>
          <a:prstGeom prst="rect">
            <a:avLst/>
          </a:prstGeom>
        </p:spPr>
        <p:txBody>
          <a:bodyPr vert="horz" lIns="0" tIns="0" rIns="0" bIns="0" rtlCol="0" anchor="ctr">
            <a:noAutofit/>
          </a:bodyPr>
          <a:lstStyle>
            <a:lvl1pPr>
              <a:defRPr lang="en-US" sz="1200" b="1" cap="all" spc="50" baseline="0" dirty="0">
                <a:solidFill>
                  <a:schemeClr val="tx1">
                    <a:lumMod val="60000"/>
                    <a:lumOff val="40000"/>
                  </a:schemeClr>
                </a:solidFill>
              </a:defRPr>
            </a:lvl1pPr>
          </a:lstStyle>
          <a:p>
            <a:pPr lvl="0"/>
            <a:r>
              <a:rPr lang="en-US"/>
              <a:t>CLICK TO EDIT MASTER TEXT STYLES</a:t>
            </a:r>
          </a:p>
        </p:txBody>
      </p:sp>
      <p:cxnSp>
        <p:nvCxnSpPr>
          <p:cNvPr id="10" name="Straight Connector 9">
            <a:extLst>
              <a:ext uri="{FF2B5EF4-FFF2-40B4-BE49-F238E27FC236}">
                <a16:creationId xmlns:a16="http://schemas.microsoft.com/office/drawing/2014/main" id="{EE0F65DC-C4AF-7C44-BB4C-469FC8EDEFD8}"/>
              </a:ext>
            </a:extLst>
          </p:cNvPr>
          <p:cNvCxnSpPr>
            <a:cxnSpLocks/>
          </p:cNvCxnSpPr>
          <p:nvPr userDrawn="1"/>
        </p:nvCxnSpPr>
        <p:spPr>
          <a:xfrm>
            <a:off x="609600" y="1432733"/>
            <a:ext cx="10972800" cy="0"/>
          </a:xfrm>
          <a:prstGeom prst="line">
            <a:avLst/>
          </a:prstGeom>
          <a:ln w="381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586FB0B-74C1-0F2E-8252-3FC9D1556152}"/>
              </a:ext>
            </a:extLst>
          </p:cNvPr>
          <p:cNvSpPr>
            <a:spLocks noGrp="1"/>
          </p:cNvSpPr>
          <p:nvPr>
            <p:ph type="sldNum" sz="quarter" idx="4"/>
          </p:nvPr>
        </p:nvSpPr>
        <p:spPr>
          <a:xfrm>
            <a:off x="11149152" y="6381335"/>
            <a:ext cx="441186" cy="365125"/>
          </a:xfrm>
          <a:prstGeom prst="rect">
            <a:avLst/>
          </a:prstGeom>
        </p:spPr>
        <p:txBody>
          <a:bodyPr lIns="0" tIns="0" rIns="0" bIns="0" anchor="ctr"/>
          <a:lstStyle>
            <a:lvl1pPr algn="r">
              <a:defRPr sz="900" b="1">
                <a:solidFill>
                  <a:srgbClr val="7B868C"/>
                </a:solidFill>
              </a:defRPr>
            </a:lvl1pPr>
          </a:lstStyle>
          <a:p>
            <a:fld id="{E1123682-AE52-6D45-865E-F1EB3AE0E340}" type="slidenum">
              <a:rPr lang="en-US" smtClean="0"/>
              <a:pPr/>
              <a:t>‹#›</a:t>
            </a:fld>
            <a:endParaRPr lang="en-US"/>
          </a:p>
        </p:txBody>
      </p:sp>
      <p:sp>
        <p:nvSpPr>
          <p:cNvPr id="4" name="Date Placeholder 7">
            <a:extLst>
              <a:ext uri="{FF2B5EF4-FFF2-40B4-BE49-F238E27FC236}">
                <a16:creationId xmlns:a16="http://schemas.microsoft.com/office/drawing/2014/main" id="{2A50DFDF-F762-EF87-8DC3-703941CAB360}"/>
              </a:ext>
            </a:extLst>
          </p:cNvPr>
          <p:cNvSpPr>
            <a:spLocks noGrp="1"/>
          </p:cNvSpPr>
          <p:nvPr>
            <p:ph type="dt" sz="half" idx="2"/>
          </p:nvPr>
        </p:nvSpPr>
        <p:spPr>
          <a:xfrm>
            <a:off x="11149152" y="6381334"/>
            <a:ext cx="203885" cy="365125"/>
          </a:xfrm>
          <a:prstGeom prst="rect">
            <a:avLst/>
          </a:prstGeom>
        </p:spPr>
        <p:txBody>
          <a:bodyPr vert="horz" lIns="91440" tIns="45720" rIns="91440" bIns="45720" rtlCol="0" anchor="ctr"/>
          <a:lstStyle>
            <a:lvl1pPr algn="ctr">
              <a:defRPr sz="1200">
                <a:solidFill>
                  <a:srgbClr val="7B868C"/>
                </a:solidFill>
                <a:latin typeface="+mj-lt"/>
              </a:defRPr>
            </a:lvl1pPr>
          </a:lstStyle>
          <a:p>
            <a:r>
              <a:rPr lang="en-US"/>
              <a:t>|</a:t>
            </a:r>
          </a:p>
        </p:txBody>
      </p:sp>
      <p:sp>
        <p:nvSpPr>
          <p:cNvPr id="6" name="Footer Placeholder 1">
            <a:extLst>
              <a:ext uri="{FF2B5EF4-FFF2-40B4-BE49-F238E27FC236}">
                <a16:creationId xmlns:a16="http://schemas.microsoft.com/office/drawing/2014/main" id="{E2CA334A-263F-7969-FDB2-8EDA6A82CC63}"/>
              </a:ext>
            </a:extLst>
          </p:cNvPr>
          <p:cNvSpPr>
            <a:spLocks noGrp="1"/>
          </p:cNvSpPr>
          <p:nvPr>
            <p:ph type="ftr" sz="quarter" idx="3"/>
          </p:nvPr>
        </p:nvSpPr>
        <p:spPr>
          <a:xfrm>
            <a:off x="6450613" y="6381334"/>
            <a:ext cx="4646478" cy="365125"/>
          </a:xfrm>
          <a:prstGeom prst="rect">
            <a:avLst/>
          </a:prstGeom>
        </p:spPr>
        <p:txBody>
          <a:bodyPr vert="horz" lIns="0" tIns="0" rIns="0" bIns="0" rtlCol="0" anchor="ctr"/>
          <a:lstStyle>
            <a:lvl1pPr algn="r">
              <a:defRPr lang="en-US" sz="650" baseline="0" dirty="0">
                <a:solidFill>
                  <a:srgbClr val="7B868C"/>
                </a:solidFill>
              </a:defRPr>
            </a:lvl1p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25075766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698BE9A-3756-C843-A689-F883B7EDC3B5}"/>
              </a:ext>
            </a:extLst>
          </p:cNvPr>
          <p:cNvSpPr/>
          <p:nvPr userDrawn="1"/>
        </p:nvSpPr>
        <p:spPr>
          <a:xfrm>
            <a:off x="4069714" y="0"/>
            <a:ext cx="6852030" cy="5644515"/>
          </a:xfrm>
          <a:custGeom>
            <a:avLst/>
            <a:gdLst>
              <a:gd name="connsiteX0" fmla="*/ 4436872 w 6852030"/>
              <a:gd name="connsiteY0" fmla="*/ 0 h 5644515"/>
              <a:gd name="connsiteX1" fmla="*/ 0 w 6852030"/>
              <a:gd name="connsiteY1" fmla="*/ 4436999 h 5644515"/>
              <a:gd name="connsiteX2" fmla="*/ 1207516 w 6852030"/>
              <a:gd name="connsiteY2" fmla="*/ 5644515 h 5644515"/>
              <a:gd name="connsiteX3" fmla="*/ 6852031 w 6852030"/>
              <a:gd name="connsiteY3" fmla="*/ 0 h 5644515"/>
              <a:gd name="connsiteX4" fmla="*/ 4436872 w 6852030"/>
              <a:gd name="connsiteY4" fmla="*/ 0 h 5644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2030" h="5644515">
                <a:moveTo>
                  <a:pt x="4436872" y="0"/>
                </a:moveTo>
                <a:lnTo>
                  <a:pt x="0" y="4436999"/>
                </a:lnTo>
                <a:lnTo>
                  <a:pt x="1207516" y="5644515"/>
                </a:lnTo>
                <a:lnTo>
                  <a:pt x="6852031" y="0"/>
                </a:lnTo>
                <a:lnTo>
                  <a:pt x="4436872" y="0"/>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lt1"/>
              </a:solidFill>
            </a:endParaRPr>
          </a:p>
        </p:txBody>
      </p:sp>
      <p:sp>
        <p:nvSpPr>
          <p:cNvPr id="11" name="Freeform 10">
            <a:extLst>
              <a:ext uri="{FF2B5EF4-FFF2-40B4-BE49-F238E27FC236}">
                <a16:creationId xmlns:a16="http://schemas.microsoft.com/office/drawing/2014/main" id="{C070C1F0-43A2-CE43-8411-4891843E2B7D}"/>
              </a:ext>
            </a:extLst>
          </p:cNvPr>
          <p:cNvSpPr/>
          <p:nvPr userDrawn="1"/>
        </p:nvSpPr>
        <p:spPr>
          <a:xfrm>
            <a:off x="4064000" y="0"/>
            <a:ext cx="8133842" cy="6858000"/>
          </a:xfrm>
          <a:custGeom>
            <a:avLst/>
            <a:gdLst>
              <a:gd name="connsiteX0" fmla="*/ 6857746 w 8133842"/>
              <a:gd name="connsiteY0" fmla="*/ 0 h 6858000"/>
              <a:gd name="connsiteX1" fmla="*/ 0 w 8133842"/>
              <a:gd name="connsiteY1" fmla="*/ 6857746 h 6858000"/>
              <a:gd name="connsiteX2" fmla="*/ 8133843 w 8133842"/>
              <a:gd name="connsiteY2" fmla="*/ 6858000 h 6858000"/>
              <a:gd name="connsiteX3" fmla="*/ 8133715 w 8133842"/>
              <a:gd name="connsiteY3" fmla="*/ 0 h 6858000"/>
              <a:gd name="connsiteX4" fmla="*/ 6857746 w 813384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3842" h="6858000">
                <a:moveTo>
                  <a:pt x="6857746" y="0"/>
                </a:moveTo>
                <a:lnTo>
                  <a:pt x="0" y="6857746"/>
                </a:lnTo>
                <a:lnTo>
                  <a:pt x="8133843" y="6858000"/>
                </a:lnTo>
                <a:lnTo>
                  <a:pt x="8133715" y="0"/>
                </a:lnTo>
                <a:lnTo>
                  <a:pt x="685774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E1EA74F1-B26B-754D-9D02-865482652365}"/>
              </a:ext>
            </a:extLst>
          </p:cNvPr>
          <p:cNvSpPr>
            <a:spLocks noGrp="1"/>
          </p:cNvSpPr>
          <p:nvPr>
            <p:ph type="title"/>
          </p:nvPr>
        </p:nvSpPr>
        <p:spPr>
          <a:xfrm>
            <a:off x="612648" y="1503363"/>
            <a:ext cx="7315200" cy="2679394"/>
          </a:xfrm>
          <a:prstGeom prst="rect">
            <a:avLst/>
          </a:prstGeom>
        </p:spPr>
        <p:txBody>
          <a:bodyPr anchor="b"/>
          <a:lstStyle>
            <a:lvl1pPr>
              <a:defRPr sz="4000" b="0">
                <a:solidFill>
                  <a:schemeClr val="bg2"/>
                </a:solidFill>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562D50AB-F47B-FF48-B8FA-0296C5D02D17}"/>
              </a:ext>
            </a:extLst>
          </p:cNvPr>
          <p:cNvSpPr>
            <a:spLocks noGrp="1"/>
          </p:cNvSpPr>
          <p:nvPr>
            <p:ph type="body" idx="1"/>
          </p:nvPr>
        </p:nvSpPr>
        <p:spPr>
          <a:xfrm>
            <a:off x="612648" y="4297680"/>
            <a:ext cx="7315200" cy="1412252"/>
          </a:xfrm>
          <a:prstGeom prst="rect">
            <a:avLst/>
          </a:prstGeom>
        </p:spPr>
        <p:txBody>
          <a:bodyPr/>
          <a:lstStyle>
            <a:lvl1pPr marL="0" indent="0">
              <a:buNone/>
              <a:defRPr sz="2400">
                <a:solidFill>
                  <a:schemeClr val="tx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reeform 7">
            <a:extLst>
              <a:ext uri="{FF2B5EF4-FFF2-40B4-BE49-F238E27FC236}">
                <a16:creationId xmlns:a16="http://schemas.microsoft.com/office/drawing/2014/main" id="{44F10F2C-BF1B-2448-A701-4BDC116295FF}"/>
              </a:ext>
            </a:extLst>
          </p:cNvPr>
          <p:cNvSpPr/>
          <p:nvPr userDrawn="1"/>
        </p:nvSpPr>
        <p:spPr>
          <a:xfrm>
            <a:off x="9906000" y="4570604"/>
            <a:ext cx="2286000" cy="2287396"/>
          </a:xfrm>
          <a:custGeom>
            <a:avLst/>
            <a:gdLst>
              <a:gd name="connsiteX0" fmla="*/ -320 w 2286000"/>
              <a:gd name="connsiteY0" fmla="*/ 2285999 h 2287396"/>
              <a:gd name="connsiteX1" fmla="*/ 2285681 w 2286000"/>
              <a:gd name="connsiteY1" fmla="*/ 2287396 h 2287396"/>
              <a:gd name="connsiteX2" fmla="*/ 2285681 w 2286000"/>
              <a:gd name="connsiteY2" fmla="*/ 126 h 2287396"/>
              <a:gd name="connsiteX3" fmla="*/ 2285681 w 2286000"/>
              <a:gd name="connsiteY3" fmla="*/ -1 h 2287396"/>
              <a:gd name="connsiteX4" fmla="*/ 2285681 w 2286000"/>
              <a:gd name="connsiteY4" fmla="*/ -1 h 228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7396">
                <a:moveTo>
                  <a:pt x="-320" y="2285999"/>
                </a:moveTo>
                <a:lnTo>
                  <a:pt x="2285681" y="2287396"/>
                </a:lnTo>
                <a:lnTo>
                  <a:pt x="2285681" y="126"/>
                </a:lnTo>
                <a:close/>
                <a:moveTo>
                  <a:pt x="2285681" y="-1"/>
                </a:moveTo>
                <a:lnTo>
                  <a:pt x="2285681" y="-1"/>
                </a:lnTo>
                <a:close/>
              </a:path>
            </a:pathLst>
          </a:custGeom>
          <a:solidFill>
            <a:srgbClr val="0270A2"/>
          </a:solidFill>
          <a:ln w="12695" cap="flat">
            <a:noFill/>
            <a:prstDash val="solid"/>
            <a:miter/>
          </a:ln>
        </p:spPr>
        <p:txBody>
          <a:bodyPr rtlCol="0" anchor="ctr"/>
          <a:lstStyle/>
          <a:p>
            <a:endParaRPr lang="en-US"/>
          </a:p>
        </p:txBody>
      </p:sp>
    </p:spTree>
    <p:extLst>
      <p:ext uri="{BB962C8B-B14F-4D97-AF65-F5344CB8AC3E}">
        <p14:creationId xmlns:p14="http://schemas.microsoft.com/office/powerpoint/2010/main" val="336565116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539BAB3B-7E43-1C4C-A8F2-0AB835038CEC}"/>
              </a:ext>
            </a:extLst>
          </p:cNvPr>
          <p:cNvSpPr/>
          <p:nvPr userDrawn="1"/>
        </p:nvSpPr>
        <p:spPr>
          <a:xfrm>
            <a:off x="0" y="0"/>
            <a:ext cx="8131175" cy="5715000"/>
          </a:xfrm>
          <a:custGeom>
            <a:avLst/>
            <a:gdLst>
              <a:gd name="connsiteX0" fmla="*/ 2287651 w 8131175"/>
              <a:gd name="connsiteY0" fmla="*/ 0 h 5715000"/>
              <a:gd name="connsiteX1" fmla="*/ 127 w 8131175"/>
              <a:gd name="connsiteY1" fmla="*/ 2287651 h 5715000"/>
              <a:gd name="connsiteX2" fmla="*/ 0 w 8131175"/>
              <a:gd name="connsiteY2" fmla="*/ 2287778 h 5715000"/>
              <a:gd name="connsiteX3" fmla="*/ 0 w 8131175"/>
              <a:gd name="connsiteY3" fmla="*/ 3299587 h 5715000"/>
              <a:gd name="connsiteX4" fmla="*/ 2415413 w 8131175"/>
              <a:gd name="connsiteY4" fmla="*/ 5715000 h 5715000"/>
              <a:gd name="connsiteX5" fmla="*/ 8131175 w 8131175"/>
              <a:gd name="connsiteY5" fmla="*/ 0 h 5715000"/>
              <a:gd name="connsiteX6" fmla="*/ 2287651 w 8131175"/>
              <a:gd name="connsiteY6"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1175" h="5715000">
                <a:moveTo>
                  <a:pt x="2287651" y="0"/>
                </a:moveTo>
                <a:lnTo>
                  <a:pt x="127" y="2287651"/>
                </a:lnTo>
                <a:lnTo>
                  <a:pt x="0" y="2287778"/>
                </a:lnTo>
                <a:lnTo>
                  <a:pt x="0" y="3299587"/>
                </a:lnTo>
                <a:lnTo>
                  <a:pt x="2415413" y="5715000"/>
                </a:lnTo>
                <a:lnTo>
                  <a:pt x="8131175" y="0"/>
                </a:lnTo>
                <a:lnTo>
                  <a:pt x="2287651" y="0"/>
                </a:ln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E1EA74F1-B26B-754D-9D02-865482652365}"/>
              </a:ext>
            </a:extLst>
          </p:cNvPr>
          <p:cNvSpPr>
            <a:spLocks noGrp="1"/>
          </p:cNvSpPr>
          <p:nvPr>
            <p:ph type="title" hasCustomPrompt="1"/>
          </p:nvPr>
        </p:nvSpPr>
        <p:spPr>
          <a:xfrm>
            <a:off x="2438400" y="254001"/>
            <a:ext cx="7315200" cy="956383"/>
          </a:xfrm>
          <a:prstGeom prst="rect">
            <a:avLst/>
          </a:prstGeom>
        </p:spPr>
        <p:txBody>
          <a:bodyPr lIns="0" tIns="0" rIns="0" bIns="0" anchor="ctr"/>
          <a:lstStyle>
            <a:lvl1pPr algn="ctr">
              <a:defRPr sz="1600" b="1" cap="all" baseline="0">
                <a:solidFill>
                  <a:schemeClr val="bg2"/>
                </a:solidFill>
                <a:latin typeface="+mn-lt"/>
              </a:defRPr>
            </a:lvl1pPr>
          </a:lstStyle>
          <a:p>
            <a:r>
              <a:rPr lang="en-US"/>
              <a:t>Opening Title, such as “Our understanding” or “Our method”</a:t>
            </a:r>
          </a:p>
        </p:txBody>
      </p:sp>
      <p:sp>
        <p:nvSpPr>
          <p:cNvPr id="3" name="Text Placeholder 2">
            <a:extLst>
              <a:ext uri="{FF2B5EF4-FFF2-40B4-BE49-F238E27FC236}">
                <a16:creationId xmlns:a16="http://schemas.microsoft.com/office/drawing/2014/main" id="{562D50AB-F47B-FF48-B8FA-0296C5D02D17}"/>
              </a:ext>
            </a:extLst>
          </p:cNvPr>
          <p:cNvSpPr>
            <a:spLocks noGrp="1"/>
          </p:cNvSpPr>
          <p:nvPr>
            <p:ph type="body" idx="1" hasCustomPrompt="1"/>
          </p:nvPr>
        </p:nvSpPr>
        <p:spPr>
          <a:xfrm>
            <a:off x="1448001" y="1503363"/>
            <a:ext cx="9295998" cy="3219105"/>
          </a:xfrm>
          <a:prstGeom prst="rect">
            <a:avLst/>
          </a:prstGeom>
        </p:spPr>
        <p:txBody>
          <a:bodyPr lIns="0" tIns="0" rIns="0" bIns="0" anchor="t"/>
          <a:lstStyle>
            <a:lvl1pPr marL="0" indent="0" algn="l">
              <a:spcAft>
                <a:spcPts val="300"/>
              </a:spcAft>
              <a:buNone/>
              <a:defRPr sz="15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 paragraph of the section summary or introduction can go here.</a:t>
            </a:r>
          </a:p>
        </p:txBody>
      </p:sp>
      <p:cxnSp>
        <p:nvCxnSpPr>
          <p:cNvPr id="22" name="Straight Connector 21">
            <a:extLst>
              <a:ext uri="{FF2B5EF4-FFF2-40B4-BE49-F238E27FC236}">
                <a16:creationId xmlns:a16="http://schemas.microsoft.com/office/drawing/2014/main" id="{A5A74C5D-EDEF-144B-BBB9-CF49AAEEA938}"/>
              </a:ext>
            </a:extLst>
          </p:cNvPr>
          <p:cNvCxnSpPr>
            <a:cxnSpLocks/>
          </p:cNvCxnSpPr>
          <p:nvPr userDrawn="1"/>
        </p:nvCxnSpPr>
        <p:spPr>
          <a:xfrm>
            <a:off x="5913120" y="1314671"/>
            <a:ext cx="365760" cy="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5" name="Text Placeholder 34">
            <a:extLst>
              <a:ext uri="{FF2B5EF4-FFF2-40B4-BE49-F238E27FC236}">
                <a16:creationId xmlns:a16="http://schemas.microsoft.com/office/drawing/2014/main" id="{9DC33A82-EE0E-654F-98AB-FF356D6DA7BB}"/>
              </a:ext>
            </a:extLst>
          </p:cNvPr>
          <p:cNvSpPr>
            <a:spLocks noGrp="1"/>
          </p:cNvSpPr>
          <p:nvPr>
            <p:ph type="body" sz="quarter" idx="10" hasCustomPrompt="1"/>
          </p:nvPr>
        </p:nvSpPr>
        <p:spPr>
          <a:xfrm>
            <a:off x="0" y="5127003"/>
            <a:ext cx="12192000" cy="936625"/>
          </a:xfrm>
          <a:prstGeom prst="rect">
            <a:avLst/>
          </a:prstGeom>
          <a:solidFill>
            <a:schemeClr val="accent5">
              <a:lumMod val="20000"/>
              <a:lumOff val="80000"/>
            </a:schemeClr>
          </a:solidFill>
          <a:ln>
            <a:noFill/>
          </a:ln>
          <a:effectLst/>
        </p:spPr>
        <p:style>
          <a:lnRef idx="1">
            <a:schemeClr val="accent1"/>
          </a:lnRef>
          <a:fillRef idx="2">
            <a:schemeClr val="accent1"/>
          </a:fillRef>
          <a:effectRef idx="1">
            <a:schemeClr val="accent1"/>
          </a:effectRef>
          <a:fontRef idx="minor">
            <a:schemeClr val="dk1"/>
          </a:fontRef>
        </p:style>
        <p:txBody>
          <a:bodyPr lIns="3931920" tIns="0" rIns="1234440" rtlCol="0" anchor="ctr"/>
          <a:lstStyle>
            <a:lvl1pPr marL="291253" indent="-285750">
              <a:lnSpc>
                <a:spcPct val="100000"/>
              </a:lnSpc>
              <a:spcBef>
                <a:spcPts val="0"/>
              </a:spcBef>
              <a:spcAft>
                <a:spcPts val="200"/>
              </a:spcAft>
              <a:buFont typeface="Arial" panose="020B0604020202020204" pitchFamily="34" charset="0"/>
              <a:buChar char="•"/>
              <a:defRPr lang="en-US" sz="1300" smtClean="0">
                <a:solidFill>
                  <a:srgbClr val="00223A"/>
                </a:solidFill>
              </a:defRPr>
            </a:lvl1pPr>
            <a:lvl2pPr>
              <a:lnSpc>
                <a:spcPct val="100000"/>
              </a:lnSpc>
              <a:spcBef>
                <a:spcPts val="0"/>
              </a:spcBef>
              <a:spcAft>
                <a:spcPts val="200"/>
              </a:spcAft>
              <a:defRPr lang="en-US" sz="1300" kern="1200" dirty="0" smtClean="0">
                <a:solidFill>
                  <a:srgbClr val="00223A"/>
                </a:solidFill>
                <a:latin typeface="+mn-lt"/>
                <a:ea typeface="+mn-ea"/>
                <a:cs typeface="+mn-cs"/>
              </a:defRPr>
            </a:lvl2pPr>
            <a:lvl3pPr marL="684212" indent="0">
              <a:buNone/>
              <a:defRPr lang="en-US" sz="1500" kern="1200" dirty="0" smtClean="0">
                <a:solidFill>
                  <a:srgbClr val="00223A"/>
                </a:solidFill>
                <a:latin typeface="+mn-lt"/>
                <a:ea typeface="+mn-ea"/>
                <a:cs typeface="+mn-cs"/>
              </a:defRPr>
            </a:lvl3pPr>
            <a:lvl4pPr>
              <a:defRPr lang="en-US" sz="1500" kern="1200" dirty="0" smtClean="0">
                <a:solidFill>
                  <a:srgbClr val="00223A"/>
                </a:solidFill>
                <a:latin typeface="+mn-lt"/>
                <a:ea typeface="+mn-ea"/>
                <a:cs typeface="+mn-cs"/>
              </a:defRPr>
            </a:lvl4pPr>
            <a:lvl5pPr>
              <a:defRPr lang="en-US" sz="1500" kern="1200" dirty="0" smtClean="0">
                <a:solidFill>
                  <a:srgbClr val="00223A"/>
                </a:solidFill>
                <a:latin typeface="+mn-lt"/>
                <a:ea typeface="+mn-ea"/>
                <a:cs typeface="+mn-cs"/>
              </a:defRPr>
            </a:lvl5pPr>
          </a:lstStyle>
          <a:p>
            <a:pPr marL="154099" lvl="0" indent="-148596" defTabSz="679462">
              <a:spcBef>
                <a:spcPts val="100"/>
              </a:spcBef>
            </a:pPr>
            <a:r>
              <a:rPr lang="en-US"/>
              <a:t>Key message goes here</a:t>
            </a:r>
          </a:p>
          <a:p>
            <a:pPr marL="154099" lvl="1" indent="-148596" defTabSz="679462">
              <a:spcBef>
                <a:spcPts val="100"/>
              </a:spcBef>
            </a:pPr>
            <a:r>
              <a:rPr lang="en-US"/>
              <a:t>Second level</a:t>
            </a:r>
          </a:p>
        </p:txBody>
      </p:sp>
      <p:sp>
        <p:nvSpPr>
          <p:cNvPr id="40" name="Text Placeholder 39">
            <a:extLst>
              <a:ext uri="{FF2B5EF4-FFF2-40B4-BE49-F238E27FC236}">
                <a16:creationId xmlns:a16="http://schemas.microsoft.com/office/drawing/2014/main" id="{ED92F651-2D28-DA45-8170-E84E712CCC9F}"/>
              </a:ext>
            </a:extLst>
          </p:cNvPr>
          <p:cNvSpPr>
            <a:spLocks noGrp="1"/>
          </p:cNvSpPr>
          <p:nvPr>
            <p:ph type="body" sz="quarter" idx="11" hasCustomPrompt="1"/>
          </p:nvPr>
        </p:nvSpPr>
        <p:spPr>
          <a:xfrm>
            <a:off x="-3175" y="5127625"/>
            <a:ext cx="3661146" cy="936625"/>
          </a:xfrm>
          <a:prstGeom prst="homePlate">
            <a:avLst>
              <a:gd name="adj" fmla="val 38878"/>
            </a:avLst>
          </a:prstGeom>
          <a:solidFill>
            <a:schemeClr val="accent5"/>
          </a:solidFill>
        </p:spPr>
        <p:txBody>
          <a:bodyPr lIns="1097280" rIns="274320" anchor="ctr"/>
          <a:lstStyle>
            <a:lvl1pPr marL="0" indent="0" algn="l" defTabSz="914400" rtl="0" eaLnBrk="1" latinLnBrk="0" hangingPunct="1">
              <a:buNone/>
              <a:defRPr lang="en-US" sz="1200" b="1" kern="1200" cap="all" spc="200" baseline="0" dirty="0" smtClean="0">
                <a:solidFill>
                  <a:schemeClr val="bg2"/>
                </a:solidFill>
                <a:latin typeface="+mn-lt"/>
                <a:ea typeface="+mn-ea"/>
                <a:cs typeface="+mn-cs"/>
              </a:defRPr>
            </a:lvl1pPr>
            <a:lvl2pPr marL="0" indent="0" algn="l" defTabSz="914400" rtl="0" eaLnBrk="1" latinLnBrk="0" hangingPunct="1">
              <a:buNone/>
              <a:defRPr lang="en-US" sz="1040" b="1" kern="1200" spc="200" dirty="0" smtClean="0">
                <a:solidFill>
                  <a:schemeClr val="bg1"/>
                </a:solidFill>
                <a:latin typeface="+mn-lt"/>
                <a:ea typeface="+mn-ea"/>
                <a:cs typeface="+mn-cs"/>
              </a:defRPr>
            </a:lvl2pPr>
            <a:lvl3pPr marL="0" indent="0" algn="l" defTabSz="914400" rtl="0" eaLnBrk="1" latinLnBrk="0" hangingPunct="1">
              <a:buNone/>
              <a:defRPr lang="en-US" sz="1040" b="1" kern="1200" spc="200" dirty="0" smtClean="0">
                <a:solidFill>
                  <a:schemeClr val="bg1"/>
                </a:solidFill>
                <a:latin typeface="+mn-lt"/>
                <a:ea typeface="+mn-ea"/>
                <a:cs typeface="+mn-cs"/>
              </a:defRPr>
            </a:lvl3pPr>
            <a:lvl4pPr marL="0" indent="0" algn="l" defTabSz="914400" rtl="0" eaLnBrk="1" latinLnBrk="0" hangingPunct="1">
              <a:buNone/>
              <a:defRPr lang="en-US" sz="1040" b="1" kern="1200" spc="200" dirty="0" smtClean="0">
                <a:solidFill>
                  <a:schemeClr val="bg1"/>
                </a:solidFill>
                <a:latin typeface="+mn-lt"/>
                <a:ea typeface="+mn-ea"/>
                <a:cs typeface="+mn-cs"/>
              </a:defRPr>
            </a:lvl4pPr>
            <a:lvl5pPr marL="0" indent="0" algn="l" defTabSz="914400" rtl="0" eaLnBrk="1" latinLnBrk="0" hangingPunct="1">
              <a:buNone/>
              <a:defRPr lang="en-US" sz="1040" b="1" kern="1200" spc="200" dirty="0">
                <a:solidFill>
                  <a:schemeClr val="bg1"/>
                </a:solidFill>
                <a:latin typeface="+mn-lt"/>
                <a:ea typeface="+mn-ea"/>
                <a:cs typeface="+mn-cs"/>
              </a:defRPr>
            </a:lvl5pPr>
          </a:lstStyle>
          <a:p>
            <a:pPr lvl="0"/>
            <a:r>
              <a:rPr lang="en-US"/>
              <a:t>Important highlights go here</a:t>
            </a:r>
          </a:p>
        </p:txBody>
      </p:sp>
      <p:sp>
        <p:nvSpPr>
          <p:cNvPr id="12" name="Freeform 11">
            <a:extLst>
              <a:ext uri="{FF2B5EF4-FFF2-40B4-BE49-F238E27FC236}">
                <a16:creationId xmlns:a16="http://schemas.microsoft.com/office/drawing/2014/main" id="{B3911FB0-EF31-CA4B-B763-727FB9FE31B2}"/>
              </a:ext>
            </a:extLst>
          </p:cNvPr>
          <p:cNvSpPr/>
          <p:nvPr userDrawn="1"/>
        </p:nvSpPr>
        <p:spPr>
          <a:xfrm rot="10800000">
            <a:off x="0" y="0"/>
            <a:ext cx="2286000" cy="2287396"/>
          </a:xfrm>
          <a:custGeom>
            <a:avLst/>
            <a:gdLst>
              <a:gd name="connsiteX0" fmla="*/ -320 w 2286000"/>
              <a:gd name="connsiteY0" fmla="*/ 2285999 h 2287396"/>
              <a:gd name="connsiteX1" fmla="*/ 2285681 w 2286000"/>
              <a:gd name="connsiteY1" fmla="*/ 2287396 h 2287396"/>
              <a:gd name="connsiteX2" fmla="*/ 2285681 w 2286000"/>
              <a:gd name="connsiteY2" fmla="*/ 126 h 2287396"/>
              <a:gd name="connsiteX3" fmla="*/ 2285681 w 2286000"/>
              <a:gd name="connsiteY3" fmla="*/ -1 h 2287396"/>
              <a:gd name="connsiteX4" fmla="*/ 2285681 w 2286000"/>
              <a:gd name="connsiteY4" fmla="*/ -1 h 228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7396">
                <a:moveTo>
                  <a:pt x="-320" y="2285999"/>
                </a:moveTo>
                <a:lnTo>
                  <a:pt x="2285681" y="2287396"/>
                </a:lnTo>
                <a:lnTo>
                  <a:pt x="2285681" y="126"/>
                </a:lnTo>
                <a:close/>
                <a:moveTo>
                  <a:pt x="2285681" y="-1"/>
                </a:moveTo>
                <a:lnTo>
                  <a:pt x="2285681" y="-1"/>
                </a:lnTo>
                <a:close/>
              </a:path>
            </a:pathLst>
          </a:custGeom>
          <a:solidFill>
            <a:schemeClr val="bg1">
              <a:lumMod val="95000"/>
            </a:schemeClr>
          </a:solidFill>
          <a:ln w="12695"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F252F6E2-3333-D6F5-85F5-F6F5EAA1AA18}"/>
              </a:ext>
            </a:extLst>
          </p:cNvPr>
          <p:cNvSpPr>
            <a:spLocks noGrp="1"/>
          </p:cNvSpPr>
          <p:nvPr>
            <p:ph type="sldNum" sz="quarter" idx="4"/>
          </p:nvPr>
        </p:nvSpPr>
        <p:spPr>
          <a:xfrm>
            <a:off x="11149152" y="6381335"/>
            <a:ext cx="441186" cy="365125"/>
          </a:xfrm>
          <a:prstGeom prst="rect">
            <a:avLst/>
          </a:prstGeom>
        </p:spPr>
        <p:txBody>
          <a:bodyPr lIns="0" tIns="0" rIns="0" bIns="0" anchor="ctr"/>
          <a:lstStyle>
            <a:lvl1pPr algn="r">
              <a:defRPr sz="900" b="1">
                <a:solidFill>
                  <a:srgbClr val="7B868C"/>
                </a:solidFill>
              </a:defRPr>
            </a:lvl1pPr>
          </a:lstStyle>
          <a:p>
            <a:fld id="{E1123682-AE52-6D45-865E-F1EB3AE0E340}" type="slidenum">
              <a:rPr lang="en-US" smtClean="0"/>
              <a:pPr/>
              <a:t>‹#›</a:t>
            </a:fld>
            <a:endParaRPr lang="en-US"/>
          </a:p>
        </p:txBody>
      </p:sp>
      <p:sp>
        <p:nvSpPr>
          <p:cNvPr id="8" name="Date Placeholder 7">
            <a:extLst>
              <a:ext uri="{FF2B5EF4-FFF2-40B4-BE49-F238E27FC236}">
                <a16:creationId xmlns:a16="http://schemas.microsoft.com/office/drawing/2014/main" id="{6411C517-D5B9-0EF4-3E8C-C849352870D3}"/>
              </a:ext>
            </a:extLst>
          </p:cNvPr>
          <p:cNvSpPr>
            <a:spLocks noGrp="1"/>
          </p:cNvSpPr>
          <p:nvPr>
            <p:ph type="dt" sz="half" idx="2"/>
          </p:nvPr>
        </p:nvSpPr>
        <p:spPr>
          <a:xfrm>
            <a:off x="11149152" y="6381334"/>
            <a:ext cx="203885" cy="365125"/>
          </a:xfrm>
          <a:prstGeom prst="rect">
            <a:avLst/>
          </a:prstGeom>
        </p:spPr>
        <p:txBody>
          <a:bodyPr vert="horz" lIns="91440" tIns="45720" rIns="91440" bIns="45720" rtlCol="0" anchor="ctr"/>
          <a:lstStyle>
            <a:lvl1pPr algn="ctr">
              <a:defRPr sz="1200">
                <a:solidFill>
                  <a:srgbClr val="7B868C"/>
                </a:solidFill>
                <a:latin typeface="+mj-lt"/>
              </a:defRPr>
            </a:lvl1pPr>
          </a:lstStyle>
          <a:p>
            <a:r>
              <a:rPr lang="en-US"/>
              <a:t>|</a:t>
            </a:r>
          </a:p>
        </p:txBody>
      </p:sp>
      <p:sp>
        <p:nvSpPr>
          <p:cNvPr id="9" name="Footer Placeholder 1">
            <a:extLst>
              <a:ext uri="{FF2B5EF4-FFF2-40B4-BE49-F238E27FC236}">
                <a16:creationId xmlns:a16="http://schemas.microsoft.com/office/drawing/2014/main" id="{724E8859-4FCB-36ED-FA3E-C55034F212C6}"/>
              </a:ext>
            </a:extLst>
          </p:cNvPr>
          <p:cNvSpPr>
            <a:spLocks noGrp="1"/>
          </p:cNvSpPr>
          <p:nvPr>
            <p:ph type="ftr" sz="quarter" idx="3"/>
          </p:nvPr>
        </p:nvSpPr>
        <p:spPr>
          <a:xfrm>
            <a:off x="6450613" y="6381334"/>
            <a:ext cx="4646478" cy="365125"/>
          </a:xfrm>
          <a:prstGeom prst="rect">
            <a:avLst/>
          </a:prstGeom>
        </p:spPr>
        <p:txBody>
          <a:bodyPr vert="horz" lIns="0" tIns="0" rIns="0" bIns="0" rtlCol="0" anchor="ctr"/>
          <a:lstStyle>
            <a:lvl1pPr algn="r">
              <a:defRPr lang="en-US" sz="650" baseline="0" dirty="0">
                <a:solidFill>
                  <a:srgbClr val="7B868C"/>
                </a:solidFill>
              </a:defRPr>
            </a:lvl1p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5421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091B2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7573BF7-57E2-1B4E-88F5-8B04A85E86D6}"/>
              </a:ext>
            </a:extLst>
          </p:cNvPr>
          <p:cNvSpPr>
            <a:spLocks noGrp="1"/>
          </p:cNvSpPr>
          <p:nvPr>
            <p:ph type="pic" sz="quarter" idx="11" hasCustomPrompt="1"/>
          </p:nvPr>
        </p:nvSpPr>
        <p:spPr>
          <a:xfrm>
            <a:off x="5951349" y="0"/>
            <a:ext cx="6240651" cy="6858000"/>
          </a:xfrm>
          <a:prstGeom prst="rect">
            <a:avLst/>
          </a:prstGeom>
          <a:solidFill>
            <a:srgbClr val="082952"/>
          </a:solidFill>
        </p:spPr>
        <p:txBody>
          <a:bodyPr anchor="ctr"/>
          <a:lstStyle>
            <a:lvl1pPr marL="0" indent="0" algn="ctr">
              <a:buNone/>
              <a:defRPr sz="1400">
                <a:solidFill>
                  <a:srgbClr val="BFCED6"/>
                </a:solidFill>
              </a:defRPr>
            </a:lvl1pPr>
          </a:lstStyle>
          <a:p>
            <a:r>
              <a:rPr lang="en-US"/>
              <a:t>Click icon to add image</a:t>
            </a:r>
          </a:p>
        </p:txBody>
      </p:sp>
      <p:pic>
        <p:nvPicPr>
          <p:cNvPr id="7" name="Picture 6" descr="A picture containing drawing&#10;&#10;Description automatically generated">
            <a:extLst>
              <a:ext uri="{FF2B5EF4-FFF2-40B4-BE49-F238E27FC236}">
                <a16:creationId xmlns:a16="http://schemas.microsoft.com/office/drawing/2014/main" id="{3F41D9A4-6646-594E-9436-29D89F0D57CC}"/>
              </a:ext>
            </a:extLst>
          </p:cNvPr>
          <p:cNvPicPr>
            <a:picLocks noChangeAspect="1"/>
          </p:cNvPicPr>
          <p:nvPr userDrawn="1"/>
        </p:nvPicPr>
        <p:blipFill>
          <a:blip r:embed="rId2"/>
          <a:stretch>
            <a:fillRect/>
          </a:stretch>
        </p:blipFill>
        <p:spPr>
          <a:xfrm>
            <a:off x="609600" y="6400491"/>
            <a:ext cx="1600200" cy="276841"/>
          </a:xfrm>
          <a:prstGeom prst="rect">
            <a:avLst/>
          </a:prstGeom>
        </p:spPr>
      </p:pic>
      <p:sp>
        <p:nvSpPr>
          <p:cNvPr id="6" name="Title 5">
            <a:extLst>
              <a:ext uri="{FF2B5EF4-FFF2-40B4-BE49-F238E27FC236}">
                <a16:creationId xmlns:a16="http://schemas.microsoft.com/office/drawing/2014/main" id="{0426DF01-805E-1F4D-A1B3-6855E20D6543}"/>
              </a:ext>
            </a:extLst>
          </p:cNvPr>
          <p:cNvSpPr>
            <a:spLocks noGrp="1"/>
          </p:cNvSpPr>
          <p:nvPr>
            <p:ph type="title" hasCustomPrompt="1"/>
          </p:nvPr>
        </p:nvSpPr>
        <p:spPr>
          <a:xfrm>
            <a:off x="1160369" y="1503363"/>
            <a:ext cx="4112672" cy="580415"/>
          </a:xfrm>
          <a:prstGeom prst="rect">
            <a:avLst/>
          </a:prstGeom>
        </p:spPr>
        <p:txBody>
          <a:bodyPr lIns="0" tIns="0" rIns="0" bIns="0"/>
          <a:lstStyle>
            <a:lvl1pPr>
              <a:defRPr sz="1800" b="1" cap="all" spc="100" baseline="0">
                <a:solidFill>
                  <a:schemeClr val="bg1"/>
                </a:solidFill>
                <a:latin typeface="+mn-lt"/>
              </a:defRPr>
            </a:lvl1pPr>
          </a:lstStyle>
          <a:p>
            <a:r>
              <a:rPr lang="en-US"/>
              <a:t>Slide title “agenda” or “table of contents”</a:t>
            </a:r>
          </a:p>
        </p:txBody>
      </p:sp>
      <p:sp>
        <p:nvSpPr>
          <p:cNvPr id="9" name="Text Placeholder 8">
            <a:extLst>
              <a:ext uri="{FF2B5EF4-FFF2-40B4-BE49-F238E27FC236}">
                <a16:creationId xmlns:a16="http://schemas.microsoft.com/office/drawing/2014/main" id="{91B9E2E0-CBBB-744C-9147-3CDF0CBD2E4E}"/>
              </a:ext>
            </a:extLst>
          </p:cNvPr>
          <p:cNvSpPr>
            <a:spLocks noGrp="1"/>
          </p:cNvSpPr>
          <p:nvPr>
            <p:ph type="body" sz="quarter" idx="12"/>
          </p:nvPr>
        </p:nvSpPr>
        <p:spPr>
          <a:xfrm>
            <a:off x="1160369" y="2535206"/>
            <a:ext cx="4112672" cy="3483864"/>
          </a:xfrm>
          <a:prstGeom prst="rect">
            <a:avLst/>
          </a:prstGeom>
        </p:spPr>
        <p:txBody>
          <a:bodyPr lIns="0" tIns="0" rIns="0" bIns="0"/>
          <a:lstStyle>
            <a:lvl1pPr marL="493776" indent="-458788">
              <a:lnSpc>
                <a:spcPct val="100000"/>
              </a:lnSpc>
              <a:buFontTx/>
              <a:buBlip>
                <a:blip r:embed="rId3">
                  <a:extLst>
                    <a:ext uri="{96DAC541-7B7A-43D3-8B79-37D633B846F1}">
                      <asvg:svgBlip xmlns:asvg="http://schemas.microsoft.com/office/drawing/2016/SVG/main" r:embed="rId4"/>
                    </a:ext>
                  </a:extLst>
                </a:blip>
              </a:buBlip>
              <a:tabLst/>
              <a:defRPr lang="en-US" sz="1800" kern="1200" dirty="0">
                <a:solidFill>
                  <a:schemeClr val="bg1"/>
                </a:solidFill>
                <a:latin typeface="+mj-lt"/>
                <a:ea typeface="+mn-ea"/>
                <a:cs typeface="+mn-cs"/>
              </a:defRPr>
            </a:lvl1pPr>
            <a:lvl2pPr marL="58737" indent="0">
              <a:lnSpc>
                <a:spcPct val="100000"/>
              </a:lnSpc>
              <a:buNone/>
              <a:defRPr sz="1800">
                <a:solidFill>
                  <a:schemeClr val="bg1"/>
                </a:solidFill>
                <a:latin typeface="+mj-lt"/>
              </a:defRPr>
            </a:lvl2pPr>
            <a:lvl3pPr marL="457200" indent="-458788">
              <a:lnSpc>
                <a:spcPct val="100000"/>
              </a:lnSpc>
              <a:defRPr sz="1800">
                <a:solidFill>
                  <a:schemeClr val="bg1"/>
                </a:solidFill>
                <a:latin typeface="+mj-lt"/>
              </a:defRPr>
            </a:lvl3pPr>
            <a:lvl4pPr marL="517525" indent="-458788">
              <a:lnSpc>
                <a:spcPct val="100000"/>
              </a:lnSpc>
              <a:defRPr sz="1800">
                <a:solidFill>
                  <a:schemeClr val="bg1"/>
                </a:solidFill>
                <a:latin typeface="+mj-lt"/>
              </a:defRPr>
            </a:lvl4pPr>
            <a:lvl5pPr marL="457200" indent="-458788">
              <a:lnSpc>
                <a:spcPct val="100000"/>
              </a:lnSpc>
              <a:defRPr sz="18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2C511643-9BA0-BD42-A880-DC63C2CD862B}"/>
              </a:ext>
            </a:extLst>
          </p:cNvPr>
          <p:cNvCxnSpPr>
            <a:cxnSpLocks/>
          </p:cNvCxnSpPr>
          <p:nvPr userDrawn="1"/>
        </p:nvCxnSpPr>
        <p:spPr>
          <a:xfrm>
            <a:off x="1160368" y="2253093"/>
            <a:ext cx="365760" cy="0"/>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F59B8DAE-5621-1C4F-87A0-52E01C24C784}"/>
              </a:ext>
            </a:extLst>
          </p:cNvPr>
          <p:cNvSpPr>
            <a:spLocks noGrp="1"/>
          </p:cNvSpPr>
          <p:nvPr>
            <p:ph type="dt" sz="half" idx="13"/>
          </p:nvPr>
        </p:nvSpPr>
        <p:spPr/>
        <p:txBody>
          <a:bodyPr/>
          <a:lstStyle>
            <a:lvl1pPr>
              <a:defRPr>
                <a:solidFill>
                  <a:schemeClr val="tx2"/>
                </a:solidFill>
              </a:defRPr>
            </a:lvl1pPr>
          </a:lstStyle>
          <a:p>
            <a:r>
              <a:rPr lang="en-US"/>
              <a:t>|</a:t>
            </a:r>
          </a:p>
        </p:txBody>
      </p:sp>
      <p:sp>
        <p:nvSpPr>
          <p:cNvPr id="5" name="Footer Placeholder 4">
            <a:extLst>
              <a:ext uri="{FF2B5EF4-FFF2-40B4-BE49-F238E27FC236}">
                <a16:creationId xmlns:a16="http://schemas.microsoft.com/office/drawing/2014/main" id="{B6B38F7F-F3F7-4A4A-9485-FC877F203FE0}"/>
              </a:ext>
            </a:extLst>
          </p:cNvPr>
          <p:cNvSpPr>
            <a:spLocks noGrp="1"/>
          </p:cNvSpPr>
          <p:nvPr>
            <p:ph type="ftr" sz="quarter" idx="14"/>
          </p:nvPr>
        </p:nvSpPr>
        <p:spPr/>
        <p:txBody>
          <a:bodyPr/>
          <a:lstStyle>
            <a:lvl1pPr>
              <a:defRPr>
                <a:solidFill>
                  <a:schemeClr val="tx2"/>
                </a:solidFill>
              </a:defRPr>
            </a:lvl1pPr>
          </a:lstStyle>
          <a:p>
            <a:r>
              <a:rPr lang="en-US" sz="650"/>
              <a:t>© 2024 West Monroe Partners | Reproduction and/or distribution without West Monroe Partners' prior consent is prohibited.</a:t>
            </a:r>
            <a:endParaRPr lang="en-US" sz="1600" baseline="-5000">
              <a:latin typeface="Segoe UI Light" panose="020B0502040204020203" pitchFamily="34" charset="0"/>
              <a:cs typeface="Segoe UI Light" panose="020B0502040204020203" pitchFamily="34" charset="0"/>
            </a:endParaRPr>
          </a:p>
        </p:txBody>
      </p:sp>
      <p:sp>
        <p:nvSpPr>
          <p:cNvPr id="8" name="Slide Number Placeholder 7">
            <a:extLst>
              <a:ext uri="{FF2B5EF4-FFF2-40B4-BE49-F238E27FC236}">
                <a16:creationId xmlns:a16="http://schemas.microsoft.com/office/drawing/2014/main" id="{28C6AB84-D366-634A-9429-2A6B8A940AE2}"/>
              </a:ext>
            </a:extLst>
          </p:cNvPr>
          <p:cNvSpPr>
            <a:spLocks noGrp="1"/>
          </p:cNvSpPr>
          <p:nvPr>
            <p:ph type="sldNum" sz="quarter" idx="15"/>
          </p:nvPr>
        </p:nvSpPr>
        <p:spPr/>
        <p:txBody>
          <a:bodyPr/>
          <a:lstStyle>
            <a:lvl1pPr>
              <a:defRPr>
                <a:solidFill>
                  <a:schemeClr val="tx2"/>
                </a:solidFill>
              </a:defRPr>
            </a:lvl1pPr>
          </a:lstStyle>
          <a:p>
            <a:fld id="{E1123682-AE52-6D45-865E-F1EB3AE0E340}" type="slidenum">
              <a:rPr lang="en-US" smtClean="0"/>
              <a:pPr/>
              <a:t>‹#›</a:t>
            </a:fld>
            <a:endParaRPr lang="en-US"/>
          </a:p>
        </p:txBody>
      </p:sp>
    </p:spTree>
    <p:extLst>
      <p:ext uri="{BB962C8B-B14F-4D97-AF65-F5344CB8AC3E}">
        <p14:creationId xmlns:p14="http://schemas.microsoft.com/office/powerpoint/2010/main" val="184792539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Slide">
    <p:bg>
      <p:bgPr>
        <a:solidFill>
          <a:srgbClr val="091B2F"/>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3BAF130-ED13-9344-98FE-BA54891F1ADE}"/>
              </a:ext>
            </a:extLst>
          </p:cNvPr>
          <p:cNvSpPr>
            <a:spLocks noGrp="1"/>
          </p:cNvSpPr>
          <p:nvPr>
            <p:ph type="body" sz="quarter" idx="10"/>
          </p:nvPr>
        </p:nvSpPr>
        <p:spPr>
          <a:xfrm>
            <a:off x="2000250" y="1092200"/>
            <a:ext cx="8191500" cy="3962400"/>
          </a:xfrm>
          <a:prstGeom prst="rect">
            <a:avLst/>
          </a:prstGeom>
        </p:spPr>
        <p:txBody>
          <a:bodyPr lIns="0" tIns="0" rIns="0" bIns="0" anchor="ctr"/>
          <a:lstStyle>
            <a:lvl1pPr marL="0" indent="0" algn="ctr">
              <a:buNone/>
              <a:defRPr sz="4000">
                <a:solidFill>
                  <a:schemeClr val="accent5"/>
                </a:solidFill>
                <a:latin typeface="+mj-lt"/>
              </a:defRPr>
            </a:lvl1pPr>
          </a:lstStyle>
          <a:p>
            <a:pPr lvl="0"/>
            <a:r>
              <a:rPr lang="en-US"/>
              <a:t>Click to edit Master text styles</a:t>
            </a:r>
          </a:p>
        </p:txBody>
      </p:sp>
      <p:sp>
        <p:nvSpPr>
          <p:cNvPr id="6" name="Date Placeholder 5">
            <a:extLst>
              <a:ext uri="{FF2B5EF4-FFF2-40B4-BE49-F238E27FC236}">
                <a16:creationId xmlns:a16="http://schemas.microsoft.com/office/drawing/2014/main" id="{FDF9BAB5-D0AE-2045-9A7A-9E865259CF4B}"/>
              </a:ext>
            </a:extLst>
          </p:cNvPr>
          <p:cNvSpPr>
            <a:spLocks noGrp="1"/>
          </p:cNvSpPr>
          <p:nvPr>
            <p:ph type="dt" sz="half" idx="11"/>
          </p:nvPr>
        </p:nvSpPr>
        <p:spPr/>
        <p:txBody>
          <a:bodyPr/>
          <a:lstStyle>
            <a:lvl1pPr>
              <a:defRPr>
                <a:solidFill>
                  <a:schemeClr val="tx2"/>
                </a:solidFill>
              </a:defRPr>
            </a:lvl1pPr>
          </a:lstStyle>
          <a:p>
            <a:r>
              <a:rPr lang="en-US"/>
              <a:t>|</a:t>
            </a:r>
          </a:p>
        </p:txBody>
      </p:sp>
      <p:sp>
        <p:nvSpPr>
          <p:cNvPr id="8" name="Footer Placeholder 7">
            <a:extLst>
              <a:ext uri="{FF2B5EF4-FFF2-40B4-BE49-F238E27FC236}">
                <a16:creationId xmlns:a16="http://schemas.microsoft.com/office/drawing/2014/main" id="{0B5EF92A-27DE-CF44-97FB-26ECB47CC9CF}"/>
              </a:ext>
            </a:extLst>
          </p:cNvPr>
          <p:cNvSpPr>
            <a:spLocks noGrp="1"/>
          </p:cNvSpPr>
          <p:nvPr>
            <p:ph type="ftr" sz="quarter" idx="12"/>
          </p:nvPr>
        </p:nvSpPr>
        <p:spPr/>
        <p:txBody>
          <a:bodyPr/>
          <a:lstStyle>
            <a:lvl1pPr>
              <a:defRPr>
                <a:solidFill>
                  <a:schemeClr val="tx2"/>
                </a:solidFill>
              </a:defRPr>
            </a:lvl1pPr>
          </a:lstStyle>
          <a:p>
            <a:r>
              <a:rPr lang="en-US" sz="650"/>
              <a:t>© 2024 West Monroe Partners | Reproduction and/or distribution without West Monroe Partners' prior consent is prohibited.</a:t>
            </a:r>
            <a:endParaRPr lang="en-US" sz="1600" baseline="-5000">
              <a:latin typeface="Segoe UI Light" panose="020B0502040204020203" pitchFamily="34" charset="0"/>
              <a:cs typeface="Segoe UI Light" panose="020B0502040204020203" pitchFamily="34" charset="0"/>
            </a:endParaRPr>
          </a:p>
        </p:txBody>
      </p:sp>
      <p:sp>
        <p:nvSpPr>
          <p:cNvPr id="9" name="Slide Number Placeholder 8">
            <a:extLst>
              <a:ext uri="{FF2B5EF4-FFF2-40B4-BE49-F238E27FC236}">
                <a16:creationId xmlns:a16="http://schemas.microsoft.com/office/drawing/2014/main" id="{89BC8FB9-39CB-114D-9416-5766AB144632}"/>
              </a:ext>
            </a:extLst>
          </p:cNvPr>
          <p:cNvSpPr>
            <a:spLocks noGrp="1"/>
          </p:cNvSpPr>
          <p:nvPr>
            <p:ph type="sldNum" sz="quarter" idx="13"/>
          </p:nvPr>
        </p:nvSpPr>
        <p:spPr/>
        <p:txBody>
          <a:bodyPr/>
          <a:lstStyle>
            <a:lvl1pPr>
              <a:defRPr>
                <a:solidFill>
                  <a:schemeClr val="tx2"/>
                </a:solidFill>
              </a:defRPr>
            </a:lvl1pPr>
          </a:lstStyle>
          <a:p>
            <a:fld id="{E1123682-AE52-6D45-865E-F1EB3AE0E340}" type="slidenum">
              <a:rPr lang="en-US" smtClean="0"/>
              <a:pPr/>
              <a:t>‹#›</a:t>
            </a:fld>
            <a:endParaRPr lang="en-US"/>
          </a:p>
        </p:txBody>
      </p:sp>
      <p:pic>
        <p:nvPicPr>
          <p:cNvPr id="2" name="Picture 1" descr="Text&#10;&#10;Description automatically generated">
            <a:extLst>
              <a:ext uri="{FF2B5EF4-FFF2-40B4-BE49-F238E27FC236}">
                <a16:creationId xmlns:a16="http://schemas.microsoft.com/office/drawing/2014/main" id="{D820DDDA-A798-BDB5-DB9D-1C920595D6F6}"/>
              </a:ext>
            </a:extLst>
          </p:cNvPr>
          <p:cNvPicPr>
            <a:picLocks noChangeAspect="1"/>
          </p:cNvPicPr>
          <p:nvPr userDrawn="1"/>
        </p:nvPicPr>
        <p:blipFill>
          <a:blip r:embed="rId2">
            <a:biLevel thresh="25000"/>
          </a:blip>
          <a:stretch>
            <a:fillRect/>
          </a:stretch>
        </p:blipFill>
        <p:spPr>
          <a:xfrm>
            <a:off x="620330" y="6340856"/>
            <a:ext cx="1465294" cy="405490"/>
          </a:xfrm>
          <a:prstGeom prst="rect">
            <a:avLst/>
          </a:prstGeom>
        </p:spPr>
      </p:pic>
    </p:spTree>
    <p:extLst>
      <p:ext uri="{BB962C8B-B14F-4D97-AF65-F5344CB8AC3E}">
        <p14:creationId xmlns:p14="http://schemas.microsoft.com/office/powerpoint/2010/main" val="190989778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CBECB4A-6775-EF4A-A71C-0BE37A7FB13B}"/>
              </a:ext>
            </a:extLst>
          </p:cNvPr>
          <p:cNvSpPr>
            <a:spLocks noGrp="1"/>
          </p:cNvSpPr>
          <p:nvPr>
            <p:ph type="sldNum" sz="quarter" idx="4"/>
          </p:nvPr>
        </p:nvSpPr>
        <p:spPr>
          <a:xfrm>
            <a:off x="11149152" y="6381335"/>
            <a:ext cx="441186" cy="365125"/>
          </a:xfrm>
          <a:prstGeom prst="rect">
            <a:avLst/>
          </a:prstGeom>
        </p:spPr>
        <p:txBody>
          <a:bodyPr lIns="0" tIns="0" rIns="0" bIns="0" anchor="ctr"/>
          <a:lstStyle>
            <a:lvl1pPr algn="r">
              <a:defRPr sz="900" b="1">
                <a:solidFill>
                  <a:srgbClr val="7B868C"/>
                </a:solidFill>
              </a:defRPr>
            </a:lvl1pPr>
          </a:lstStyle>
          <a:p>
            <a:fld id="{E1123682-AE52-6D45-865E-F1EB3AE0E340}" type="slidenum">
              <a:rPr lang="en-US" smtClean="0"/>
              <a:pPr/>
              <a:t>‹#›</a:t>
            </a:fld>
            <a:endParaRPr lang="en-US"/>
          </a:p>
        </p:txBody>
      </p:sp>
      <p:sp>
        <p:nvSpPr>
          <p:cNvPr id="12" name="Date Placeholder 7">
            <a:extLst>
              <a:ext uri="{FF2B5EF4-FFF2-40B4-BE49-F238E27FC236}">
                <a16:creationId xmlns:a16="http://schemas.microsoft.com/office/drawing/2014/main" id="{E57AC1FB-BD06-6D4D-89ED-E358FE963B38}"/>
              </a:ext>
            </a:extLst>
          </p:cNvPr>
          <p:cNvSpPr>
            <a:spLocks noGrp="1"/>
          </p:cNvSpPr>
          <p:nvPr>
            <p:ph type="dt" sz="half" idx="2"/>
          </p:nvPr>
        </p:nvSpPr>
        <p:spPr>
          <a:xfrm>
            <a:off x="11149152" y="6381334"/>
            <a:ext cx="203885" cy="365125"/>
          </a:xfrm>
          <a:prstGeom prst="rect">
            <a:avLst/>
          </a:prstGeom>
        </p:spPr>
        <p:txBody>
          <a:bodyPr vert="horz" lIns="91440" tIns="45720" rIns="91440" bIns="45720" rtlCol="0" anchor="ctr"/>
          <a:lstStyle>
            <a:lvl1pPr algn="ctr">
              <a:defRPr sz="1200">
                <a:solidFill>
                  <a:srgbClr val="7B868C"/>
                </a:solidFill>
                <a:latin typeface="+mj-lt"/>
              </a:defRPr>
            </a:lvl1pPr>
          </a:lstStyle>
          <a:p>
            <a:r>
              <a:rPr lang="en-US"/>
              <a:t>|</a:t>
            </a:r>
          </a:p>
        </p:txBody>
      </p:sp>
      <p:sp>
        <p:nvSpPr>
          <p:cNvPr id="2" name="Footer Placeholder 1">
            <a:extLst>
              <a:ext uri="{FF2B5EF4-FFF2-40B4-BE49-F238E27FC236}">
                <a16:creationId xmlns:a16="http://schemas.microsoft.com/office/drawing/2014/main" id="{5F2AC189-BAC1-A843-ACD9-8D23EB3CD761}"/>
              </a:ext>
            </a:extLst>
          </p:cNvPr>
          <p:cNvSpPr>
            <a:spLocks noGrp="1"/>
          </p:cNvSpPr>
          <p:nvPr>
            <p:ph type="ftr" sz="quarter" idx="3"/>
          </p:nvPr>
        </p:nvSpPr>
        <p:spPr>
          <a:xfrm>
            <a:off x="6450613" y="6381334"/>
            <a:ext cx="4646478" cy="365125"/>
          </a:xfrm>
          <a:prstGeom prst="rect">
            <a:avLst/>
          </a:prstGeom>
        </p:spPr>
        <p:txBody>
          <a:bodyPr vert="horz" lIns="0" tIns="0" rIns="0" bIns="0" rtlCol="0" anchor="ctr"/>
          <a:lstStyle>
            <a:lvl1pPr algn="r">
              <a:defRPr lang="en-US" sz="650" baseline="0" dirty="0">
                <a:solidFill>
                  <a:srgbClr val="7B868C"/>
                </a:solidFill>
              </a:defRPr>
            </a:lvl1p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sp>
        <p:nvSpPr>
          <p:cNvPr id="5" name="Title Placeholder 4">
            <a:extLst>
              <a:ext uri="{FF2B5EF4-FFF2-40B4-BE49-F238E27FC236}">
                <a16:creationId xmlns:a16="http://schemas.microsoft.com/office/drawing/2014/main" id="{FE67D9D6-64E4-3844-AEF5-93E495E74201}"/>
              </a:ext>
            </a:extLst>
          </p:cNvPr>
          <p:cNvSpPr>
            <a:spLocks noGrp="1"/>
          </p:cNvSpPr>
          <p:nvPr>
            <p:ph type="title"/>
          </p:nvPr>
        </p:nvSpPr>
        <p:spPr>
          <a:xfrm>
            <a:off x="612648" y="612648"/>
            <a:ext cx="10972800" cy="731520"/>
          </a:xfrm>
          <a:prstGeom prst="rect">
            <a:avLst/>
          </a:prstGeom>
        </p:spPr>
        <p:txBody>
          <a:bodyPr vert="horz" lIns="0" tIns="0" rIns="0" bIns="0" rtlCol="0" anchor="b">
            <a:noAutofit/>
          </a:bodyPr>
          <a:lstStyle/>
          <a:p>
            <a:pPr lvl="0"/>
            <a:r>
              <a:rPr lang="en-US"/>
              <a:t>Click to edit Master title style</a:t>
            </a:r>
          </a:p>
        </p:txBody>
      </p:sp>
      <p:sp>
        <p:nvSpPr>
          <p:cNvPr id="6" name="Text Placeholder 5">
            <a:extLst>
              <a:ext uri="{FF2B5EF4-FFF2-40B4-BE49-F238E27FC236}">
                <a16:creationId xmlns:a16="http://schemas.microsoft.com/office/drawing/2014/main" id="{79F20B3D-FAB4-2C45-949D-401B4E5E73B0}"/>
              </a:ext>
            </a:extLst>
          </p:cNvPr>
          <p:cNvSpPr>
            <a:spLocks noGrp="1"/>
          </p:cNvSpPr>
          <p:nvPr>
            <p:ph type="body" idx="1"/>
          </p:nvPr>
        </p:nvSpPr>
        <p:spPr>
          <a:xfrm>
            <a:off x="612648" y="1517904"/>
            <a:ext cx="10972800" cy="464921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Text&#10;&#10;Description automatically generated">
            <a:extLst>
              <a:ext uri="{FF2B5EF4-FFF2-40B4-BE49-F238E27FC236}">
                <a16:creationId xmlns:a16="http://schemas.microsoft.com/office/drawing/2014/main" id="{ABD97B57-C86E-F08D-3B9A-4C0C04F92C71}"/>
              </a:ext>
            </a:extLst>
          </p:cNvPr>
          <p:cNvPicPr>
            <a:picLocks noChangeAspect="1"/>
          </p:cNvPicPr>
          <p:nvPr userDrawn="1"/>
        </p:nvPicPr>
        <p:blipFill>
          <a:blip r:embed="rId22"/>
          <a:stretch>
            <a:fillRect/>
          </a:stretch>
        </p:blipFill>
        <p:spPr>
          <a:xfrm>
            <a:off x="312419" y="6331953"/>
            <a:ext cx="1465294" cy="405490"/>
          </a:xfrm>
          <a:prstGeom prst="rect">
            <a:avLst/>
          </a:prstGeom>
        </p:spPr>
      </p:pic>
    </p:spTree>
    <p:extLst>
      <p:ext uri="{BB962C8B-B14F-4D97-AF65-F5344CB8AC3E}">
        <p14:creationId xmlns:p14="http://schemas.microsoft.com/office/powerpoint/2010/main" val="2517716695"/>
      </p:ext>
    </p:extLst>
  </p:cSld>
  <p:clrMap bg1="lt1" tx1="dk1" bg2="lt2" tx2="dk2" accent1="accent1" accent2="accent2" accent3="accent3" accent4="accent4" accent5="accent5" accent6="accent6" hlink="hlink" folHlink="folHlink"/>
  <p:sldLayoutIdLst>
    <p:sldLayoutId id="2147483670" r:id="rId1"/>
    <p:sldLayoutId id="2147483684" r:id="rId2"/>
    <p:sldLayoutId id="2147483733" r:id="rId3"/>
    <p:sldLayoutId id="2147483671" r:id="rId4"/>
    <p:sldLayoutId id="2147483672" r:id="rId5"/>
    <p:sldLayoutId id="2147483673" r:id="rId6"/>
    <p:sldLayoutId id="2147483688" r:id="rId7"/>
    <p:sldLayoutId id="2147483674" r:id="rId8"/>
    <p:sldLayoutId id="2147483687" r:id="rId9"/>
    <p:sldLayoutId id="2147483675" r:id="rId10"/>
    <p:sldLayoutId id="2147483682" r:id="rId11"/>
    <p:sldLayoutId id="2147483700" r:id="rId12"/>
    <p:sldLayoutId id="2147483734" r:id="rId13"/>
    <p:sldLayoutId id="2147483712" r:id="rId14"/>
    <p:sldLayoutId id="2147483714" r:id="rId15"/>
    <p:sldLayoutId id="2147483715" r:id="rId16"/>
    <p:sldLayoutId id="2147483727" r:id="rId17"/>
    <p:sldLayoutId id="2147483731" r:id="rId18"/>
    <p:sldLayoutId id="2147483732" r:id="rId19"/>
    <p:sldLayoutId id="2147483735" r:id="rId20"/>
  </p:sldLayoutIdLst>
  <p:hf hdr="0"/>
  <p:txStyles>
    <p:titleStyle>
      <a:lvl1pPr algn="l" defTabSz="914400" rtl="0" eaLnBrk="1" latinLnBrk="0" hangingPunct="1">
        <a:lnSpc>
          <a:spcPct val="100000"/>
        </a:lnSpc>
        <a:spcBef>
          <a:spcPct val="0"/>
        </a:spcBef>
        <a:buNone/>
        <a:defRPr lang="en-US" sz="2000" b="0" kern="1200" smtClean="0">
          <a:solidFill>
            <a:schemeClr val="bg2"/>
          </a:solidFill>
          <a:latin typeface="+mn-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lang="en-US" sz="1500" kern="1200" dirty="0" smtClean="0">
          <a:solidFill>
            <a:schemeClr val="tx1"/>
          </a:solidFill>
          <a:latin typeface="+mn-lt"/>
          <a:ea typeface="+mn-ea"/>
          <a:cs typeface="+mn-cs"/>
        </a:defRPr>
      </a:lvl1pPr>
      <a:lvl2pPr marL="230188" indent="-219075" algn="l" defTabSz="914400" rtl="0" eaLnBrk="1" latinLnBrk="0" hangingPunct="1">
        <a:lnSpc>
          <a:spcPct val="100000"/>
        </a:lnSpc>
        <a:spcBef>
          <a:spcPts val="0"/>
        </a:spcBef>
        <a:spcAft>
          <a:spcPts val="600"/>
        </a:spcAft>
        <a:buFont typeface="Arial" panose="020B0604020202020204" pitchFamily="34" charset="0"/>
        <a:buChar char="•"/>
        <a:tabLst/>
        <a:defRPr lang="en-US" sz="1500" kern="1200" dirty="0" smtClean="0">
          <a:solidFill>
            <a:schemeClr val="tx1"/>
          </a:solidFill>
          <a:latin typeface="+mn-lt"/>
          <a:ea typeface="+mn-ea"/>
          <a:cs typeface="+mn-cs"/>
        </a:defRPr>
      </a:lvl2pPr>
      <a:lvl3pPr marL="460375" indent="-230188" algn="l" defTabSz="914400" rtl="0" eaLnBrk="1" latinLnBrk="0" hangingPunct="1">
        <a:lnSpc>
          <a:spcPct val="100000"/>
        </a:lnSpc>
        <a:spcBef>
          <a:spcPts val="0"/>
        </a:spcBef>
        <a:spcAft>
          <a:spcPts val="600"/>
        </a:spcAft>
        <a:buFont typeface="Arial" panose="020B0604020202020204" pitchFamily="34" charset="0"/>
        <a:buChar char="•"/>
        <a:tabLst/>
        <a:defRPr lang="en-US" sz="1500" b="0" kern="1200" dirty="0" smtClean="0">
          <a:solidFill>
            <a:schemeClr val="tx1"/>
          </a:solidFill>
          <a:latin typeface="+mn-lt"/>
          <a:ea typeface="+mn-ea"/>
          <a:cs typeface="+mn-cs"/>
        </a:defRPr>
      </a:lvl3pPr>
      <a:lvl4pPr marL="11113" indent="0" algn="l" defTabSz="914400" rtl="0" eaLnBrk="1" latinLnBrk="0" hangingPunct="1">
        <a:lnSpc>
          <a:spcPct val="100000"/>
        </a:lnSpc>
        <a:spcBef>
          <a:spcPts val="600"/>
        </a:spcBef>
        <a:buFont typeface="Arial" panose="020B0604020202020204" pitchFamily="34" charset="0"/>
        <a:buNone/>
        <a:tabLst/>
        <a:defRPr lang="en-US" sz="1500" b="1" kern="1200" dirty="0" smtClean="0">
          <a:solidFill>
            <a:schemeClr val="bg2"/>
          </a:solidFill>
          <a:latin typeface="+mn-lt"/>
          <a:ea typeface="+mn-ea"/>
          <a:cs typeface="+mn-cs"/>
        </a:defRPr>
      </a:lvl4pPr>
      <a:lvl5pPr marL="460375" indent="-230188" algn="l" defTabSz="914400" rtl="0" eaLnBrk="1" latinLnBrk="0" hangingPunct="1">
        <a:lnSpc>
          <a:spcPct val="100000"/>
        </a:lnSpc>
        <a:spcBef>
          <a:spcPts val="500"/>
        </a:spcBef>
        <a:buFont typeface="Arial" panose="020B0604020202020204" pitchFamily="34" charset="0"/>
        <a:buChar char="•"/>
        <a:tabLst/>
        <a:defRPr lang="en-US" sz="15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8" userDrawn="1">
          <p15:clr>
            <a:srgbClr val="F26B43"/>
          </p15:clr>
        </p15:guide>
        <p15:guide id="2" pos="7301" userDrawn="1">
          <p15:clr>
            <a:srgbClr val="F26B43"/>
          </p15:clr>
        </p15:guide>
        <p15:guide id="3" pos="382" userDrawn="1">
          <p15:clr>
            <a:srgbClr val="F26B43"/>
          </p15:clr>
        </p15:guide>
        <p15:guide id="4" orient="horz" pos="947" userDrawn="1">
          <p15:clr>
            <a:srgbClr val="F26B43"/>
          </p15:clr>
        </p15:guide>
        <p15:guide id="5" orient="horz" pos="388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hyperlink" Target="mailto:AUP@nyserda.ny.gov" TargetMode="External"/><Relationship Id="rId4" Type="http://schemas.openxmlformats.org/officeDocument/2006/relationships/hyperlink" Target="mailto:info.residential@nyserda.ny.gov"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microsoft.com/office/2018/10/relationships/comments" Target="../comments/modernComment_7FFFF443_3AB40B6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microsoft.com/office/2018/10/relationships/comments" Target="../comments/modernComment_7FFFF444_47FB1ED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microsoft.com/office/2018/10/relationships/comments" Target="../comments/modernComment_7FFFF445_33E3EAAF.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33.png"/><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7.pn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17.xml"/><Relationship Id="rId7" Type="http://schemas.openxmlformats.org/officeDocument/2006/relationships/image" Target="../media/image51.pn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microsoft.com/office/2018/10/relationships/comments" Target="../comments/modernComment_7FFFF446_1DD9129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55.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59.png"/><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microsoft.com/office/2018/10/relationships/comments" Target="../comments/modernComment_7FFFF447_18A42F9D.xml"/><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customXml" Target="../ink/ink1.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8.xml"/><Relationship Id="rId5" Type="http://schemas.openxmlformats.org/officeDocument/2006/relationships/image" Target="../media/image66.pn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microsoft.com/office/2018/10/relationships/comments" Target="../comments/modernComment_7FFFF448_7C2DAC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microsoft.com/office/2018/10/relationships/comments" Target="../comments/modernComment_7FFFF449_E4B3785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microsoft.com/office/2018/10/relationships/comments" Target="../comments/modernComment_7FFFF44A_E9FB7227.xml"/><Relationship Id="rId1" Type="http://schemas.openxmlformats.org/officeDocument/2006/relationships/slideLayout" Target="../slideLayouts/slideLayout5.xml"/><Relationship Id="rId4" Type="http://schemas.openxmlformats.org/officeDocument/2006/relationships/image" Target="../media/image7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9D01DE-492C-56DC-2544-C64F090AD8BD}"/>
              </a:ext>
            </a:extLst>
          </p:cNvPr>
          <p:cNvSpPr txBox="1"/>
          <p:nvPr/>
        </p:nvSpPr>
        <p:spPr>
          <a:xfrm>
            <a:off x="14419575" y="-587081"/>
            <a:ext cx="60013" cy="116305"/>
          </a:xfrm>
          <a:prstGeom prst="rect">
            <a:avLst/>
          </a:prstGeom>
          <a:solidFill>
            <a:srgbClr val="FF0000"/>
          </a:solidFill>
          <a:ln>
            <a:solidFill>
              <a:srgbClr val="FF0000"/>
            </a:solidFill>
          </a:ln>
        </p:spPr>
        <p:txBody>
          <a:bodyPr wrap="square" lIns="91440" tIns="45720" rIns="91440" bIns="45720" rtlCol="0" anchor="t">
            <a:spAutoFit/>
          </a:bodyPr>
          <a:lstStyle/>
          <a:p>
            <a:pPr algn="l"/>
            <a:endParaRPr lang="en-US" sz="1600">
              <a:solidFill>
                <a:schemeClr val="bg1"/>
              </a:solidFill>
              <a:cs typeface="Segoe UI"/>
            </a:endParaRPr>
          </a:p>
        </p:txBody>
      </p:sp>
      <p:sp>
        <p:nvSpPr>
          <p:cNvPr id="5" name="Subtitle 4">
            <a:extLst>
              <a:ext uri="{FF2B5EF4-FFF2-40B4-BE49-F238E27FC236}">
                <a16:creationId xmlns:a16="http://schemas.microsoft.com/office/drawing/2014/main" id="{7C32AC4B-09CF-AC5E-48E5-5D08213727E1}"/>
              </a:ext>
            </a:extLst>
          </p:cNvPr>
          <p:cNvSpPr>
            <a:spLocks noGrp="1"/>
          </p:cNvSpPr>
          <p:nvPr>
            <p:ph type="subTitle" idx="1"/>
          </p:nvPr>
        </p:nvSpPr>
        <p:spPr>
          <a:xfrm>
            <a:off x="438150" y="4315262"/>
            <a:ext cx="6765697" cy="543281"/>
          </a:xfrm>
        </p:spPr>
        <p:txBody>
          <a:bodyPr/>
          <a:lstStyle/>
          <a:p>
            <a:r>
              <a:rPr lang="en-US" err="1"/>
              <a:t>MyEnergy</a:t>
            </a:r>
            <a:r>
              <a:rPr lang="en-US"/>
              <a:t> End User Training</a:t>
            </a:r>
          </a:p>
        </p:txBody>
      </p:sp>
      <p:sp>
        <p:nvSpPr>
          <p:cNvPr id="6" name="Text Placeholder 5">
            <a:extLst>
              <a:ext uri="{FF2B5EF4-FFF2-40B4-BE49-F238E27FC236}">
                <a16:creationId xmlns:a16="http://schemas.microsoft.com/office/drawing/2014/main" id="{6EBF3E3F-7CFB-9D2C-796F-77D80025B3A1}"/>
              </a:ext>
            </a:extLst>
          </p:cNvPr>
          <p:cNvSpPr>
            <a:spLocks noGrp="1"/>
          </p:cNvSpPr>
          <p:nvPr>
            <p:ph type="body" sz="quarter" idx="10"/>
          </p:nvPr>
        </p:nvSpPr>
        <p:spPr>
          <a:xfrm>
            <a:off x="438150" y="4970052"/>
            <a:ext cx="6757988" cy="543282"/>
          </a:xfrm>
        </p:spPr>
        <p:txBody>
          <a:bodyPr/>
          <a:lstStyle/>
          <a:p>
            <a:r>
              <a:rPr lang="en-US"/>
              <a:t>Regional Clean Energy Hubs &amp; Hubs Team</a:t>
            </a:r>
          </a:p>
        </p:txBody>
      </p:sp>
      <p:sp>
        <p:nvSpPr>
          <p:cNvPr id="4" name="Rectangle 3">
            <a:extLst>
              <a:ext uri="{FF2B5EF4-FFF2-40B4-BE49-F238E27FC236}">
                <a16:creationId xmlns:a16="http://schemas.microsoft.com/office/drawing/2014/main" id="{0EA0858B-D983-C814-E13D-A2D2B7B50C27}"/>
              </a:ext>
            </a:extLst>
          </p:cNvPr>
          <p:cNvSpPr/>
          <p:nvPr/>
        </p:nvSpPr>
        <p:spPr>
          <a:xfrm>
            <a:off x="8888362" y="213747"/>
            <a:ext cx="3087328" cy="1241063"/>
          </a:xfrm>
          <a:prstGeom prst="rect">
            <a:avLst/>
          </a:prstGeom>
          <a:solidFill>
            <a:srgbClr val="00223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spc="300">
                <a:solidFill>
                  <a:schemeClr val="bg1"/>
                </a:solidFill>
              </a:rPr>
              <a:t>Session Facilitators:</a:t>
            </a:r>
          </a:p>
          <a:p>
            <a:pPr algn="ctr"/>
            <a:endParaRPr lang="en-US" sz="1400" spc="300">
              <a:solidFill>
                <a:schemeClr val="bg1"/>
              </a:solidFill>
            </a:endParaRPr>
          </a:p>
          <a:p>
            <a:pPr algn="ctr"/>
            <a:r>
              <a:rPr lang="en-US" sz="1400">
                <a:solidFill>
                  <a:schemeClr val="bg1"/>
                </a:solidFill>
                <a:cs typeface="Segoe UI"/>
              </a:rPr>
              <a:t>Cathy Kenny-Wilkerson</a:t>
            </a:r>
          </a:p>
          <a:p>
            <a:pPr algn="ctr"/>
            <a:r>
              <a:rPr lang="en-US" sz="1400">
                <a:solidFill>
                  <a:schemeClr val="bg1"/>
                </a:solidFill>
                <a:cs typeface="Segoe UI"/>
              </a:rPr>
              <a:t>Audrey </a:t>
            </a:r>
            <a:r>
              <a:rPr lang="en-US" sz="1400" err="1">
                <a:solidFill>
                  <a:schemeClr val="bg1"/>
                </a:solidFill>
                <a:cs typeface="Segoe UI"/>
              </a:rPr>
              <a:t>Spialek</a:t>
            </a:r>
          </a:p>
        </p:txBody>
      </p:sp>
    </p:spTree>
    <p:custDataLst>
      <p:tags r:id="rId1"/>
    </p:custDataLst>
    <p:extLst>
      <p:ext uri="{BB962C8B-B14F-4D97-AF65-F5344CB8AC3E}">
        <p14:creationId xmlns:p14="http://schemas.microsoft.com/office/powerpoint/2010/main" val="3577318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BFE7-DDBF-4960-F1F3-00D46D60BF5B}"/>
              </a:ext>
            </a:extLst>
          </p:cNvPr>
          <p:cNvSpPr>
            <a:spLocks noGrp="1"/>
          </p:cNvSpPr>
          <p:nvPr>
            <p:ph type="title"/>
          </p:nvPr>
        </p:nvSpPr>
        <p:spPr/>
        <p:txBody>
          <a:bodyPr/>
          <a:lstStyle/>
          <a:p>
            <a:r>
              <a:rPr lang="en-US"/>
              <a:t>How to Modify my Profile?</a:t>
            </a:r>
          </a:p>
        </p:txBody>
      </p:sp>
      <p:sp>
        <p:nvSpPr>
          <p:cNvPr id="3" name="Text Placeholder 2">
            <a:extLst>
              <a:ext uri="{FF2B5EF4-FFF2-40B4-BE49-F238E27FC236}">
                <a16:creationId xmlns:a16="http://schemas.microsoft.com/office/drawing/2014/main" id="{0DCC253C-BE9F-F218-799B-7F74017242E2}"/>
              </a:ext>
            </a:extLst>
          </p:cNvPr>
          <p:cNvSpPr>
            <a:spLocks noGrp="1"/>
          </p:cNvSpPr>
          <p:nvPr>
            <p:ph type="body" sz="quarter" idx="13"/>
          </p:nvPr>
        </p:nvSpPr>
        <p:spPr/>
        <p:txBody>
          <a:bodyPr/>
          <a:lstStyle/>
          <a:p>
            <a:r>
              <a:rPr lang="en-US"/>
              <a:t>General navigation</a:t>
            </a:r>
          </a:p>
        </p:txBody>
      </p:sp>
      <p:sp>
        <p:nvSpPr>
          <p:cNvPr id="4" name="Slide Number Placeholder 3">
            <a:extLst>
              <a:ext uri="{FF2B5EF4-FFF2-40B4-BE49-F238E27FC236}">
                <a16:creationId xmlns:a16="http://schemas.microsoft.com/office/drawing/2014/main" id="{359FD851-7954-5AF0-DB4A-D44862529D66}"/>
              </a:ext>
            </a:extLst>
          </p:cNvPr>
          <p:cNvSpPr>
            <a:spLocks noGrp="1"/>
          </p:cNvSpPr>
          <p:nvPr>
            <p:ph type="sldNum" sz="quarter" idx="15"/>
          </p:nvPr>
        </p:nvSpPr>
        <p:spPr>
          <a:xfrm>
            <a:off x="11149152" y="6381335"/>
            <a:ext cx="441186" cy="365125"/>
          </a:xfrm>
          <a:prstGeom prst="rect">
            <a:avLst/>
          </a:prstGeom>
        </p:spPr>
        <p:txBody>
          <a:bodyPr lIns="0" tIns="0" rIns="0" bIns="0" anchor="ctr"/>
          <a:lstStyle>
            <a:defPPr>
              <a:defRPr lang="en-US"/>
            </a:defPPr>
            <a:lvl1pPr marL="0" algn="r" defTabSz="914400" rtl="0" eaLnBrk="1" latinLnBrk="0" hangingPunct="1">
              <a:defRPr sz="900" b="1" kern="1200">
                <a:solidFill>
                  <a:srgbClr val="7B86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23682-AE52-6D45-865E-F1EB3AE0E340}" type="slidenum">
              <a:rPr lang="en-US" smtClean="0"/>
              <a:pPr/>
              <a:t>10</a:t>
            </a:fld>
            <a:endParaRPr lang="en-US"/>
          </a:p>
        </p:txBody>
      </p:sp>
      <p:sp>
        <p:nvSpPr>
          <p:cNvPr id="7" name="TextBox 6">
            <a:extLst>
              <a:ext uri="{FF2B5EF4-FFF2-40B4-BE49-F238E27FC236}">
                <a16:creationId xmlns:a16="http://schemas.microsoft.com/office/drawing/2014/main" id="{0DF42209-F5F2-5C93-A594-C947F69E46CF}"/>
              </a:ext>
            </a:extLst>
          </p:cNvPr>
          <p:cNvSpPr txBox="1"/>
          <p:nvPr/>
        </p:nvSpPr>
        <p:spPr>
          <a:xfrm>
            <a:off x="9280430" y="1954637"/>
            <a:ext cx="2527254" cy="738664"/>
          </a:xfrm>
          <a:prstGeom prst="rect">
            <a:avLst/>
          </a:prstGeom>
          <a:noFill/>
        </p:spPr>
        <p:txBody>
          <a:bodyPr wrap="square">
            <a:spAutoFit/>
          </a:bodyPr>
          <a:lstStyle/>
          <a:p>
            <a:r>
              <a:rPr lang="en-US" sz="1400"/>
              <a:t>Step 1. Once logged in, Select the </a:t>
            </a:r>
            <a:r>
              <a:rPr lang="en-US" sz="1400" b="1"/>
              <a:t>Drop-Down arrow </a:t>
            </a:r>
            <a:r>
              <a:rPr lang="en-US" sz="1400"/>
              <a:t>next to Click </a:t>
            </a:r>
            <a:r>
              <a:rPr lang="en-US" sz="1400" b="1"/>
              <a:t>My Profile</a:t>
            </a:r>
          </a:p>
        </p:txBody>
      </p:sp>
      <p:grpSp>
        <p:nvGrpSpPr>
          <p:cNvPr id="14" name="Group 13">
            <a:extLst>
              <a:ext uri="{FF2B5EF4-FFF2-40B4-BE49-F238E27FC236}">
                <a16:creationId xmlns:a16="http://schemas.microsoft.com/office/drawing/2014/main" id="{4E4F6266-B052-40D5-E834-59222852215C}"/>
              </a:ext>
            </a:extLst>
          </p:cNvPr>
          <p:cNvGrpSpPr>
            <a:grpSpLocks noChangeAspect="1"/>
          </p:cNvGrpSpPr>
          <p:nvPr/>
        </p:nvGrpSpPr>
        <p:grpSpPr>
          <a:xfrm>
            <a:off x="609600" y="1736635"/>
            <a:ext cx="8437440" cy="3435440"/>
            <a:chOff x="609600" y="1736635"/>
            <a:chExt cx="8437440" cy="3435440"/>
          </a:xfrm>
        </p:grpSpPr>
        <p:pic>
          <p:nvPicPr>
            <p:cNvPr id="10" name="Picture 9">
              <a:extLst>
                <a:ext uri="{FF2B5EF4-FFF2-40B4-BE49-F238E27FC236}">
                  <a16:creationId xmlns:a16="http://schemas.microsoft.com/office/drawing/2014/main" id="{9187D59B-FE22-7735-C093-8C9F2D2FCB17}"/>
                </a:ext>
              </a:extLst>
            </p:cNvPr>
            <p:cNvPicPr>
              <a:picLocks noChangeAspect="1"/>
            </p:cNvPicPr>
            <p:nvPr/>
          </p:nvPicPr>
          <p:blipFill rotWithShape="1">
            <a:blip r:embed="rId2"/>
            <a:srcRect l="3106" t="799" r="1905" b="20453"/>
            <a:stretch/>
          </p:blipFill>
          <p:spPr>
            <a:xfrm>
              <a:off x="609600" y="1736635"/>
              <a:ext cx="8437440" cy="3435440"/>
            </a:xfrm>
            <a:prstGeom prst="rect">
              <a:avLst/>
            </a:prstGeom>
            <a:ln w="12700">
              <a:solidFill>
                <a:srgbClr val="9F9F9F"/>
              </a:solidFill>
            </a:ln>
          </p:spPr>
        </p:pic>
        <p:sp>
          <p:nvSpPr>
            <p:cNvPr id="13" name="Rectangle: Rounded Corners 12">
              <a:extLst>
                <a:ext uri="{FF2B5EF4-FFF2-40B4-BE49-F238E27FC236}">
                  <a16:creationId xmlns:a16="http://schemas.microsoft.com/office/drawing/2014/main" id="{D827DAA8-901A-8811-13AE-E41A3595A568}"/>
                </a:ext>
              </a:extLst>
            </p:cNvPr>
            <p:cNvSpPr/>
            <p:nvPr/>
          </p:nvSpPr>
          <p:spPr>
            <a:xfrm>
              <a:off x="7628868" y="3399503"/>
              <a:ext cx="1392229" cy="194187"/>
            </a:xfrm>
            <a:prstGeom prst="roundRect">
              <a:avLst>
                <a:gd name="adj" fmla="val 10234"/>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Connector: Elbow 10">
            <a:extLst>
              <a:ext uri="{FF2B5EF4-FFF2-40B4-BE49-F238E27FC236}">
                <a16:creationId xmlns:a16="http://schemas.microsoft.com/office/drawing/2014/main" id="{AF775314-5F5C-A9B2-982A-030E9B0F1557}"/>
              </a:ext>
            </a:extLst>
          </p:cNvPr>
          <p:cNvCxnSpPr>
            <a:cxnSpLocks/>
            <a:stCxn id="7" idx="2"/>
            <a:endCxn id="13" idx="3"/>
          </p:cNvCxnSpPr>
          <p:nvPr/>
        </p:nvCxnSpPr>
        <p:spPr>
          <a:xfrm rot="5400000">
            <a:off x="9380929" y="2333469"/>
            <a:ext cx="803296" cy="1522960"/>
          </a:xfrm>
          <a:prstGeom prst="bentConnector2">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03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BFE7-DDBF-4960-F1F3-00D46D60BF5B}"/>
              </a:ext>
            </a:extLst>
          </p:cNvPr>
          <p:cNvSpPr>
            <a:spLocks noGrp="1"/>
          </p:cNvSpPr>
          <p:nvPr>
            <p:ph type="title"/>
          </p:nvPr>
        </p:nvSpPr>
        <p:spPr/>
        <p:txBody>
          <a:bodyPr/>
          <a:lstStyle/>
          <a:p>
            <a:r>
              <a:rPr lang="en-US"/>
              <a:t>How to Modify my Profile?</a:t>
            </a:r>
          </a:p>
        </p:txBody>
      </p:sp>
      <p:sp>
        <p:nvSpPr>
          <p:cNvPr id="3" name="Text Placeholder 2">
            <a:extLst>
              <a:ext uri="{FF2B5EF4-FFF2-40B4-BE49-F238E27FC236}">
                <a16:creationId xmlns:a16="http://schemas.microsoft.com/office/drawing/2014/main" id="{0DCC253C-BE9F-F218-799B-7F74017242E2}"/>
              </a:ext>
            </a:extLst>
          </p:cNvPr>
          <p:cNvSpPr>
            <a:spLocks noGrp="1"/>
          </p:cNvSpPr>
          <p:nvPr>
            <p:ph type="body" sz="quarter" idx="13"/>
          </p:nvPr>
        </p:nvSpPr>
        <p:spPr/>
        <p:txBody>
          <a:bodyPr/>
          <a:lstStyle/>
          <a:p>
            <a:r>
              <a:rPr lang="en-US"/>
              <a:t>General navigation</a:t>
            </a:r>
          </a:p>
        </p:txBody>
      </p:sp>
      <p:sp>
        <p:nvSpPr>
          <p:cNvPr id="4" name="Slide Number Placeholder 3">
            <a:extLst>
              <a:ext uri="{FF2B5EF4-FFF2-40B4-BE49-F238E27FC236}">
                <a16:creationId xmlns:a16="http://schemas.microsoft.com/office/drawing/2014/main" id="{359FD851-7954-5AF0-DB4A-D44862529D66}"/>
              </a:ext>
            </a:extLst>
          </p:cNvPr>
          <p:cNvSpPr>
            <a:spLocks noGrp="1"/>
          </p:cNvSpPr>
          <p:nvPr>
            <p:ph type="sldNum" sz="quarter" idx="15"/>
          </p:nvPr>
        </p:nvSpPr>
        <p:spPr>
          <a:xfrm>
            <a:off x="11149152" y="6381335"/>
            <a:ext cx="441186" cy="365125"/>
          </a:xfrm>
          <a:prstGeom prst="rect">
            <a:avLst/>
          </a:prstGeom>
        </p:spPr>
        <p:txBody>
          <a:bodyPr lIns="0" tIns="0" rIns="0" bIns="0" anchor="ctr"/>
          <a:lstStyle>
            <a:defPPr>
              <a:defRPr lang="en-US"/>
            </a:defPPr>
            <a:lvl1pPr marL="0" algn="r" defTabSz="914400" rtl="0" eaLnBrk="1" latinLnBrk="0" hangingPunct="1">
              <a:defRPr sz="900" b="1" kern="1200">
                <a:solidFill>
                  <a:srgbClr val="7B86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23682-AE52-6D45-865E-F1EB3AE0E340}" type="slidenum">
              <a:rPr lang="en-US" smtClean="0"/>
              <a:pPr/>
              <a:t>11</a:t>
            </a:fld>
            <a:endParaRPr lang="en-US"/>
          </a:p>
        </p:txBody>
      </p:sp>
      <p:sp>
        <p:nvSpPr>
          <p:cNvPr id="7" name="TextBox 6">
            <a:extLst>
              <a:ext uri="{FF2B5EF4-FFF2-40B4-BE49-F238E27FC236}">
                <a16:creationId xmlns:a16="http://schemas.microsoft.com/office/drawing/2014/main" id="{0DF42209-F5F2-5C93-A594-C947F69E46CF}"/>
              </a:ext>
            </a:extLst>
          </p:cNvPr>
          <p:cNvSpPr txBox="1"/>
          <p:nvPr/>
        </p:nvSpPr>
        <p:spPr>
          <a:xfrm>
            <a:off x="9791700" y="2299533"/>
            <a:ext cx="1561337" cy="307777"/>
          </a:xfrm>
          <a:prstGeom prst="rect">
            <a:avLst/>
          </a:prstGeom>
          <a:noFill/>
        </p:spPr>
        <p:txBody>
          <a:bodyPr wrap="square">
            <a:spAutoFit/>
          </a:bodyPr>
          <a:lstStyle/>
          <a:p>
            <a:pPr algn="ctr"/>
            <a:r>
              <a:rPr lang="en-US" sz="1400"/>
              <a:t>Step 2. Click </a:t>
            </a:r>
            <a:r>
              <a:rPr lang="en-US" sz="1400" b="1"/>
              <a:t>Edit</a:t>
            </a:r>
          </a:p>
        </p:txBody>
      </p:sp>
      <p:grpSp>
        <p:nvGrpSpPr>
          <p:cNvPr id="25" name="Group 24">
            <a:extLst>
              <a:ext uri="{FF2B5EF4-FFF2-40B4-BE49-F238E27FC236}">
                <a16:creationId xmlns:a16="http://schemas.microsoft.com/office/drawing/2014/main" id="{029E3D31-DDEA-77F2-0247-4D8ACEFC9DF6}"/>
              </a:ext>
            </a:extLst>
          </p:cNvPr>
          <p:cNvGrpSpPr>
            <a:grpSpLocks noChangeAspect="1"/>
          </p:cNvGrpSpPr>
          <p:nvPr/>
        </p:nvGrpSpPr>
        <p:grpSpPr>
          <a:xfrm>
            <a:off x="445626" y="1835785"/>
            <a:ext cx="8534400" cy="4252109"/>
            <a:chOff x="609600" y="1835785"/>
            <a:chExt cx="8534400" cy="4252109"/>
          </a:xfrm>
        </p:grpSpPr>
        <p:grpSp>
          <p:nvGrpSpPr>
            <p:cNvPr id="21" name="Group 20">
              <a:extLst>
                <a:ext uri="{FF2B5EF4-FFF2-40B4-BE49-F238E27FC236}">
                  <a16:creationId xmlns:a16="http://schemas.microsoft.com/office/drawing/2014/main" id="{EF949831-8326-9678-8FD3-F6CB98AEBA41}"/>
                </a:ext>
              </a:extLst>
            </p:cNvPr>
            <p:cNvGrpSpPr>
              <a:grpSpLocks noChangeAspect="1"/>
            </p:cNvGrpSpPr>
            <p:nvPr/>
          </p:nvGrpSpPr>
          <p:grpSpPr>
            <a:xfrm>
              <a:off x="609600" y="1835785"/>
              <a:ext cx="8534400" cy="4252109"/>
              <a:chOff x="609600" y="1835785"/>
              <a:chExt cx="8534400" cy="4252109"/>
            </a:xfrm>
          </p:grpSpPr>
          <p:pic>
            <p:nvPicPr>
              <p:cNvPr id="9" name="Picture 8">
                <a:extLst>
                  <a:ext uri="{FF2B5EF4-FFF2-40B4-BE49-F238E27FC236}">
                    <a16:creationId xmlns:a16="http://schemas.microsoft.com/office/drawing/2014/main" id="{37CB2D66-197C-4A46-D3F0-E28CDF9B9459}"/>
                  </a:ext>
                </a:extLst>
              </p:cNvPr>
              <p:cNvPicPr>
                <a:picLocks noChangeAspect="1"/>
              </p:cNvPicPr>
              <p:nvPr/>
            </p:nvPicPr>
            <p:blipFill rotWithShape="1">
              <a:blip r:embed="rId2"/>
              <a:srcRect l="460" r="1288" b="959"/>
              <a:stretch/>
            </p:blipFill>
            <p:spPr>
              <a:xfrm>
                <a:off x="609600" y="1835785"/>
                <a:ext cx="8534400" cy="4252109"/>
              </a:xfrm>
              <a:prstGeom prst="rect">
                <a:avLst/>
              </a:prstGeom>
              <a:ln w="12700">
                <a:solidFill>
                  <a:srgbClr val="9F9F9F"/>
                </a:solidFill>
              </a:ln>
            </p:spPr>
          </p:pic>
          <p:sp>
            <p:nvSpPr>
              <p:cNvPr id="11" name="Rectangle: Rounded Corners 10">
                <a:extLst>
                  <a:ext uri="{FF2B5EF4-FFF2-40B4-BE49-F238E27FC236}">
                    <a16:creationId xmlns:a16="http://schemas.microsoft.com/office/drawing/2014/main" id="{FF6A9C60-31FE-32B9-A661-314AA095CB90}"/>
                  </a:ext>
                </a:extLst>
              </p:cNvPr>
              <p:cNvSpPr/>
              <p:nvPr/>
            </p:nvSpPr>
            <p:spPr>
              <a:xfrm>
                <a:off x="8518992" y="3321454"/>
                <a:ext cx="412193" cy="205163"/>
              </a:xfrm>
              <a:prstGeom prst="roundRect">
                <a:avLst>
                  <a:gd name="adj" fmla="val 5268"/>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548898E-71C7-6AFD-252E-E2714F65C189}"/>
                  </a:ext>
                </a:extLst>
              </p:cNvPr>
              <p:cNvGrpSpPr/>
              <p:nvPr/>
            </p:nvGrpSpPr>
            <p:grpSpPr>
              <a:xfrm>
                <a:off x="7917805" y="2743941"/>
                <a:ext cx="1013381" cy="329037"/>
                <a:chOff x="9547028" y="3158269"/>
                <a:chExt cx="1110985" cy="166083"/>
              </a:xfrm>
              <a:solidFill>
                <a:srgbClr val="D4EBF6"/>
              </a:solidFill>
            </p:grpSpPr>
            <p:sp>
              <p:nvSpPr>
                <p:cNvPr id="13" name="Rectangle 12">
                  <a:extLst>
                    <a:ext uri="{FF2B5EF4-FFF2-40B4-BE49-F238E27FC236}">
                      <a16:creationId xmlns:a16="http://schemas.microsoft.com/office/drawing/2014/main" id="{3F8ACF81-0BDF-CDBD-14D0-F66A4847633C}"/>
                    </a:ext>
                  </a:extLst>
                </p:cNvPr>
                <p:cNvSpPr/>
                <p:nvPr/>
              </p:nvSpPr>
              <p:spPr>
                <a:xfrm>
                  <a:off x="9679770" y="3158269"/>
                  <a:ext cx="942036" cy="1660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7F3912A-8619-5754-2BE6-1D4CAC1AD37A}"/>
                    </a:ext>
                  </a:extLst>
                </p:cNvPr>
                <p:cNvSpPr txBox="1"/>
                <p:nvPr/>
              </p:nvSpPr>
              <p:spPr>
                <a:xfrm>
                  <a:off x="9547028" y="3198371"/>
                  <a:ext cx="1110985" cy="79169"/>
                </a:xfrm>
                <a:prstGeom prst="rect">
                  <a:avLst/>
                </a:prstGeom>
                <a:grpFill/>
              </p:spPr>
              <p:txBody>
                <a:bodyPr wrap="square" rtlCol="0">
                  <a:spAutoFit/>
                </a:bodyPr>
                <a:lstStyle/>
                <a:p>
                  <a:pPr algn="ctr"/>
                  <a:r>
                    <a:rPr lang="en-US" sz="800" b="1">
                      <a:latin typeface="Roboto" panose="02000000000000000000" pitchFamily="2" charset="0"/>
                      <a:ea typeface="Roboto" panose="02000000000000000000" pitchFamily="2" charset="0"/>
                      <a:cs typeface="Roboto" panose="02000000000000000000" pitchFamily="2" charset="0"/>
                    </a:rPr>
                    <a:t>Name</a:t>
                  </a:r>
                </a:p>
              </p:txBody>
            </p:sp>
          </p:grpSp>
          <p:sp>
            <p:nvSpPr>
              <p:cNvPr id="20" name="TextBox 19">
                <a:extLst>
                  <a:ext uri="{FF2B5EF4-FFF2-40B4-BE49-F238E27FC236}">
                    <a16:creationId xmlns:a16="http://schemas.microsoft.com/office/drawing/2014/main" id="{458697CC-1656-07CD-EBB6-F4F7E3DB236E}"/>
                  </a:ext>
                </a:extLst>
              </p:cNvPr>
              <p:cNvSpPr txBox="1"/>
              <p:nvPr/>
            </p:nvSpPr>
            <p:spPr>
              <a:xfrm>
                <a:off x="781050" y="3321454"/>
                <a:ext cx="698840" cy="253593"/>
              </a:xfrm>
              <a:prstGeom prst="rect">
                <a:avLst/>
              </a:prstGeom>
              <a:solidFill>
                <a:srgbClr val="F3F3F3"/>
              </a:solidFill>
            </p:spPr>
            <p:txBody>
              <a:bodyPr wrap="square" rtlCol="0">
                <a:spAutoFit/>
              </a:bodyPr>
              <a:lstStyle/>
              <a:p>
                <a:r>
                  <a:rPr lang="en-US" sz="1000" b="1">
                    <a:latin typeface="Roboto" panose="02000000000000000000" pitchFamily="2" charset="0"/>
                    <a:ea typeface="Roboto" panose="02000000000000000000" pitchFamily="2" charset="0"/>
                    <a:cs typeface="Roboto" panose="02000000000000000000" pitchFamily="2" charset="0"/>
                  </a:rPr>
                  <a:t>Name</a:t>
                </a:r>
                <a:endParaRPr lang="en-US" sz="800" b="1">
                  <a:latin typeface="Roboto" panose="02000000000000000000" pitchFamily="2" charset="0"/>
                  <a:ea typeface="Roboto" panose="02000000000000000000" pitchFamily="2" charset="0"/>
                  <a:cs typeface="Roboto" panose="02000000000000000000" pitchFamily="2" charset="0"/>
                </a:endParaRPr>
              </a:p>
            </p:txBody>
          </p:sp>
        </p:grpSp>
        <p:sp>
          <p:nvSpPr>
            <p:cNvPr id="23" name="Rectangle 22">
              <a:extLst>
                <a:ext uri="{FF2B5EF4-FFF2-40B4-BE49-F238E27FC236}">
                  <a16:creationId xmlns:a16="http://schemas.microsoft.com/office/drawing/2014/main" id="{6F7C7CF8-289E-DF25-696A-412C168274BC}"/>
                </a:ext>
              </a:extLst>
            </p:cNvPr>
            <p:cNvSpPr/>
            <p:nvPr/>
          </p:nvSpPr>
          <p:spPr>
            <a:xfrm>
              <a:off x="781049" y="3817031"/>
              <a:ext cx="578827" cy="127133"/>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9A2F028-5AAF-DC8C-7526-AD34DB76AFD7}"/>
                </a:ext>
              </a:extLst>
            </p:cNvPr>
            <p:cNvSpPr/>
            <p:nvPr/>
          </p:nvSpPr>
          <p:spPr>
            <a:xfrm>
              <a:off x="781049" y="5183420"/>
              <a:ext cx="1068592" cy="127133"/>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Connector: Elbow 7">
            <a:extLst>
              <a:ext uri="{FF2B5EF4-FFF2-40B4-BE49-F238E27FC236}">
                <a16:creationId xmlns:a16="http://schemas.microsoft.com/office/drawing/2014/main" id="{AC426E80-290F-5D87-F803-A82A1F15C03F}"/>
              </a:ext>
            </a:extLst>
          </p:cNvPr>
          <p:cNvCxnSpPr>
            <a:cxnSpLocks/>
            <a:stCxn id="7" idx="2"/>
          </p:cNvCxnSpPr>
          <p:nvPr/>
        </p:nvCxnSpPr>
        <p:spPr>
          <a:xfrm rot="5400000">
            <a:off x="9343418" y="2195083"/>
            <a:ext cx="816724" cy="1641179"/>
          </a:xfrm>
          <a:prstGeom prst="bentConnector2">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640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BFE7-DDBF-4960-F1F3-00D46D60BF5B}"/>
              </a:ext>
            </a:extLst>
          </p:cNvPr>
          <p:cNvSpPr>
            <a:spLocks noGrp="1"/>
          </p:cNvSpPr>
          <p:nvPr>
            <p:ph type="title"/>
          </p:nvPr>
        </p:nvSpPr>
        <p:spPr/>
        <p:txBody>
          <a:bodyPr/>
          <a:lstStyle/>
          <a:p>
            <a:r>
              <a:rPr lang="en-US"/>
              <a:t>How to Modify my Profile?</a:t>
            </a:r>
          </a:p>
        </p:txBody>
      </p:sp>
      <p:sp>
        <p:nvSpPr>
          <p:cNvPr id="3" name="Text Placeholder 2">
            <a:extLst>
              <a:ext uri="{FF2B5EF4-FFF2-40B4-BE49-F238E27FC236}">
                <a16:creationId xmlns:a16="http://schemas.microsoft.com/office/drawing/2014/main" id="{0DCC253C-BE9F-F218-799B-7F74017242E2}"/>
              </a:ext>
            </a:extLst>
          </p:cNvPr>
          <p:cNvSpPr>
            <a:spLocks noGrp="1"/>
          </p:cNvSpPr>
          <p:nvPr>
            <p:ph type="body" sz="quarter" idx="13"/>
          </p:nvPr>
        </p:nvSpPr>
        <p:spPr/>
        <p:txBody>
          <a:bodyPr/>
          <a:lstStyle/>
          <a:p>
            <a:r>
              <a:rPr lang="en-US"/>
              <a:t>General navigation</a:t>
            </a:r>
          </a:p>
        </p:txBody>
      </p:sp>
      <p:sp>
        <p:nvSpPr>
          <p:cNvPr id="4" name="Slide Number Placeholder 3">
            <a:extLst>
              <a:ext uri="{FF2B5EF4-FFF2-40B4-BE49-F238E27FC236}">
                <a16:creationId xmlns:a16="http://schemas.microsoft.com/office/drawing/2014/main" id="{359FD851-7954-5AF0-DB4A-D44862529D66}"/>
              </a:ext>
            </a:extLst>
          </p:cNvPr>
          <p:cNvSpPr>
            <a:spLocks noGrp="1"/>
          </p:cNvSpPr>
          <p:nvPr>
            <p:ph type="sldNum" sz="quarter" idx="15"/>
          </p:nvPr>
        </p:nvSpPr>
        <p:spPr>
          <a:xfrm>
            <a:off x="11149152" y="6381335"/>
            <a:ext cx="441186" cy="365125"/>
          </a:xfrm>
          <a:prstGeom prst="rect">
            <a:avLst/>
          </a:prstGeom>
        </p:spPr>
        <p:txBody>
          <a:bodyPr lIns="0" tIns="0" rIns="0" bIns="0" anchor="ctr"/>
          <a:lstStyle>
            <a:defPPr>
              <a:defRPr lang="en-US"/>
            </a:defPPr>
            <a:lvl1pPr marL="0" algn="r" defTabSz="914400" rtl="0" eaLnBrk="1" latinLnBrk="0" hangingPunct="1">
              <a:defRPr sz="900" b="1" kern="1200">
                <a:solidFill>
                  <a:srgbClr val="7B86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23682-AE52-6D45-865E-F1EB3AE0E340}" type="slidenum">
              <a:rPr lang="en-US" smtClean="0"/>
              <a:pPr/>
              <a:t>12</a:t>
            </a:fld>
            <a:endParaRPr lang="en-US"/>
          </a:p>
        </p:txBody>
      </p:sp>
      <p:sp>
        <p:nvSpPr>
          <p:cNvPr id="7" name="TextBox 6">
            <a:extLst>
              <a:ext uri="{FF2B5EF4-FFF2-40B4-BE49-F238E27FC236}">
                <a16:creationId xmlns:a16="http://schemas.microsoft.com/office/drawing/2014/main" id="{0DF42209-F5F2-5C93-A594-C947F69E46CF}"/>
              </a:ext>
            </a:extLst>
          </p:cNvPr>
          <p:cNvSpPr txBox="1"/>
          <p:nvPr/>
        </p:nvSpPr>
        <p:spPr>
          <a:xfrm>
            <a:off x="9220200" y="2281209"/>
            <a:ext cx="2587485" cy="523220"/>
          </a:xfrm>
          <a:prstGeom prst="rect">
            <a:avLst/>
          </a:prstGeom>
          <a:noFill/>
        </p:spPr>
        <p:txBody>
          <a:bodyPr wrap="square">
            <a:spAutoFit/>
          </a:bodyPr>
          <a:lstStyle/>
          <a:p>
            <a:r>
              <a:rPr lang="en-US" sz="1400"/>
              <a:t>Step 3. Enter About/Contact Information and Click </a:t>
            </a:r>
            <a:r>
              <a:rPr lang="en-US" sz="1400" b="1"/>
              <a:t>Save</a:t>
            </a:r>
            <a:r>
              <a:rPr lang="en-US" sz="1400"/>
              <a:t> </a:t>
            </a:r>
            <a:endParaRPr lang="en-US" sz="1400" b="1"/>
          </a:p>
        </p:txBody>
      </p:sp>
      <p:sp>
        <p:nvSpPr>
          <p:cNvPr id="24" name="Rectangle 23">
            <a:extLst>
              <a:ext uri="{FF2B5EF4-FFF2-40B4-BE49-F238E27FC236}">
                <a16:creationId xmlns:a16="http://schemas.microsoft.com/office/drawing/2014/main" id="{CA3735B9-5B77-EDBD-9192-E1E71F4B2107}"/>
              </a:ext>
            </a:extLst>
          </p:cNvPr>
          <p:cNvSpPr/>
          <p:nvPr/>
        </p:nvSpPr>
        <p:spPr>
          <a:xfrm>
            <a:off x="4259876" y="5500122"/>
            <a:ext cx="3753179" cy="7452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u="sng">
                <a:solidFill>
                  <a:schemeClr val="accent5"/>
                </a:solidFill>
              </a:rPr>
              <a:t>Required Profile Information:</a:t>
            </a:r>
          </a:p>
          <a:p>
            <a:pPr algn="ctr"/>
            <a:endParaRPr lang="en-US" sz="1400" b="1" u="sng">
              <a:solidFill>
                <a:schemeClr val="accent5"/>
              </a:solidFill>
            </a:endParaRPr>
          </a:p>
          <a:p>
            <a:pPr algn="ctr"/>
            <a:r>
              <a:rPr lang="en-US" sz="1100">
                <a:solidFill>
                  <a:schemeClr val="bg1"/>
                </a:solidFill>
              </a:rPr>
              <a:t>First Name, Last Name, Email, Phone, and </a:t>
            </a:r>
            <a:br>
              <a:rPr lang="en-US" sz="1100">
                <a:solidFill>
                  <a:schemeClr val="bg1"/>
                </a:solidFill>
              </a:rPr>
            </a:br>
            <a:r>
              <a:rPr lang="en-US" sz="1100">
                <a:solidFill>
                  <a:schemeClr val="bg1"/>
                </a:solidFill>
              </a:rPr>
              <a:t>Mailing Address</a:t>
            </a:r>
          </a:p>
        </p:txBody>
      </p:sp>
      <p:grpSp>
        <p:nvGrpSpPr>
          <p:cNvPr id="29" name="Group 28">
            <a:extLst>
              <a:ext uri="{FF2B5EF4-FFF2-40B4-BE49-F238E27FC236}">
                <a16:creationId xmlns:a16="http://schemas.microsoft.com/office/drawing/2014/main" id="{D5DFDA09-F8DC-DC70-0CB7-77232955615C}"/>
              </a:ext>
            </a:extLst>
          </p:cNvPr>
          <p:cNvGrpSpPr>
            <a:grpSpLocks noChangeAspect="1"/>
          </p:cNvGrpSpPr>
          <p:nvPr/>
        </p:nvGrpSpPr>
        <p:grpSpPr>
          <a:xfrm>
            <a:off x="681809" y="1788030"/>
            <a:ext cx="5526866" cy="3356560"/>
            <a:chOff x="609600" y="1835785"/>
            <a:chExt cx="5526866" cy="3356560"/>
          </a:xfrm>
        </p:grpSpPr>
        <p:pic>
          <p:nvPicPr>
            <p:cNvPr id="10" name="Picture 9">
              <a:extLst>
                <a:ext uri="{FF2B5EF4-FFF2-40B4-BE49-F238E27FC236}">
                  <a16:creationId xmlns:a16="http://schemas.microsoft.com/office/drawing/2014/main" id="{84159E98-1A91-0C3C-BCCA-EFD1FA587AB3}"/>
                </a:ext>
              </a:extLst>
            </p:cNvPr>
            <p:cNvPicPr>
              <a:picLocks noChangeAspect="1"/>
            </p:cNvPicPr>
            <p:nvPr/>
          </p:nvPicPr>
          <p:blipFill rotWithShape="1">
            <a:blip r:embed="rId2"/>
            <a:srcRect l="17810" t="8302" r="17388" b="11907"/>
            <a:stretch/>
          </p:blipFill>
          <p:spPr>
            <a:xfrm>
              <a:off x="609600" y="1835785"/>
              <a:ext cx="5526866" cy="3356560"/>
            </a:xfrm>
            <a:prstGeom prst="rect">
              <a:avLst/>
            </a:prstGeom>
            <a:ln w="12700">
              <a:solidFill>
                <a:srgbClr val="9F9F9F"/>
              </a:solidFill>
            </a:ln>
          </p:spPr>
        </p:pic>
        <p:sp>
          <p:nvSpPr>
            <p:cNvPr id="25" name="TextBox 24">
              <a:extLst>
                <a:ext uri="{FF2B5EF4-FFF2-40B4-BE49-F238E27FC236}">
                  <a16:creationId xmlns:a16="http://schemas.microsoft.com/office/drawing/2014/main" id="{8F437BA7-9D75-DDD6-F9F9-55102468314F}"/>
                </a:ext>
              </a:extLst>
            </p:cNvPr>
            <p:cNvSpPr txBox="1"/>
            <p:nvPr/>
          </p:nvSpPr>
          <p:spPr>
            <a:xfrm>
              <a:off x="924997" y="2880935"/>
              <a:ext cx="456435" cy="157233"/>
            </a:xfrm>
            <a:prstGeom prst="rect">
              <a:avLst/>
            </a:prstGeom>
            <a:solidFill>
              <a:srgbClr val="FFFFFF"/>
            </a:solidFill>
          </p:spPr>
          <p:txBody>
            <a:bodyPr wrap="square" rtlCol="0">
              <a:noAutofit/>
            </a:bodyPr>
            <a:lstStyle/>
            <a:p>
              <a:endParaRPr lang="en-US" sz="500">
                <a:solidFill>
                  <a:schemeClr val="tx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26" name="TextBox 25">
              <a:extLst>
                <a:ext uri="{FF2B5EF4-FFF2-40B4-BE49-F238E27FC236}">
                  <a16:creationId xmlns:a16="http://schemas.microsoft.com/office/drawing/2014/main" id="{45919F48-D9A5-6819-C900-E97BF121DD9F}"/>
                </a:ext>
              </a:extLst>
            </p:cNvPr>
            <p:cNvSpPr txBox="1"/>
            <p:nvPr/>
          </p:nvSpPr>
          <p:spPr>
            <a:xfrm>
              <a:off x="924997" y="3283131"/>
              <a:ext cx="456435" cy="157233"/>
            </a:xfrm>
            <a:prstGeom prst="rect">
              <a:avLst/>
            </a:prstGeom>
            <a:solidFill>
              <a:srgbClr val="FFFFFF"/>
            </a:solidFill>
          </p:spPr>
          <p:txBody>
            <a:bodyPr wrap="square" rtlCol="0">
              <a:noAutofit/>
            </a:bodyPr>
            <a:lstStyle/>
            <a:p>
              <a:endParaRPr lang="en-US" sz="500">
                <a:solidFill>
                  <a:schemeClr val="tx2">
                    <a:lumMod val="10000"/>
                  </a:schemeClr>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28" name="Group 27">
            <a:extLst>
              <a:ext uri="{FF2B5EF4-FFF2-40B4-BE49-F238E27FC236}">
                <a16:creationId xmlns:a16="http://schemas.microsoft.com/office/drawing/2014/main" id="{FD6C744F-78DE-F2CC-11CD-2BA8F3670315}"/>
              </a:ext>
            </a:extLst>
          </p:cNvPr>
          <p:cNvGrpSpPr>
            <a:grpSpLocks noChangeAspect="1"/>
          </p:cNvGrpSpPr>
          <p:nvPr/>
        </p:nvGrpSpPr>
        <p:grpSpPr>
          <a:xfrm>
            <a:off x="3853019" y="2281209"/>
            <a:ext cx="5016083" cy="3048783"/>
            <a:chOff x="6136466" y="1835785"/>
            <a:chExt cx="5522460" cy="3356560"/>
          </a:xfrm>
        </p:grpSpPr>
        <p:grpSp>
          <p:nvGrpSpPr>
            <p:cNvPr id="19" name="Group 18">
              <a:extLst>
                <a:ext uri="{FF2B5EF4-FFF2-40B4-BE49-F238E27FC236}">
                  <a16:creationId xmlns:a16="http://schemas.microsoft.com/office/drawing/2014/main" id="{931AB200-180F-2944-E15C-051C3D9DD066}"/>
                </a:ext>
              </a:extLst>
            </p:cNvPr>
            <p:cNvGrpSpPr>
              <a:grpSpLocks noChangeAspect="1"/>
            </p:cNvGrpSpPr>
            <p:nvPr/>
          </p:nvGrpSpPr>
          <p:grpSpPr>
            <a:xfrm>
              <a:off x="6136466" y="1835785"/>
              <a:ext cx="5522460" cy="3356560"/>
              <a:chOff x="6136466" y="1835785"/>
              <a:chExt cx="5522460" cy="3356560"/>
            </a:xfrm>
          </p:grpSpPr>
          <p:pic>
            <p:nvPicPr>
              <p:cNvPr id="16" name="Picture 15">
                <a:extLst>
                  <a:ext uri="{FF2B5EF4-FFF2-40B4-BE49-F238E27FC236}">
                    <a16:creationId xmlns:a16="http://schemas.microsoft.com/office/drawing/2014/main" id="{B5DDD555-55CD-0A52-CA5F-79A0C92FB240}"/>
                  </a:ext>
                </a:extLst>
              </p:cNvPr>
              <p:cNvPicPr>
                <a:picLocks noChangeAspect="1"/>
              </p:cNvPicPr>
              <p:nvPr/>
            </p:nvPicPr>
            <p:blipFill rotWithShape="1">
              <a:blip r:embed="rId3"/>
              <a:srcRect l="19153" t="7729" r="17073" b="13432"/>
              <a:stretch/>
            </p:blipFill>
            <p:spPr>
              <a:xfrm>
                <a:off x="6136466" y="1835785"/>
                <a:ext cx="5522460" cy="3356560"/>
              </a:xfrm>
              <a:prstGeom prst="rect">
                <a:avLst/>
              </a:prstGeom>
              <a:ln w="12700">
                <a:solidFill>
                  <a:srgbClr val="9F9F9F"/>
                </a:solidFill>
              </a:ln>
            </p:spPr>
          </p:pic>
          <p:sp>
            <p:nvSpPr>
              <p:cNvPr id="18" name="Rectangle: Rounded Corners 17">
                <a:extLst>
                  <a:ext uri="{FF2B5EF4-FFF2-40B4-BE49-F238E27FC236}">
                    <a16:creationId xmlns:a16="http://schemas.microsoft.com/office/drawing/2014/main" id="{07AD138D-4892-E77C-DE92-249D9E977403}"/>
                  </a:ext>
                </a:extLst>
              </p:cNvPr>
              <p:cNvSpPr/>
              <p:nvPr/>
            </p:nvSpPr>
            <p:spPr>
              <a:xfrm>
                <a:off x="11097091" y="4912024"/>
                <a:ext cx="427141" cy="215522"/>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87B50084-5BA6-79D0-7F91-C1024C85C861}"/>
                </a:ext>
              </a:extLst>
            </p:cNvPr>
            <p:cNvSpPr txBox="1"/>
            <p:nvPr/>
          </p:nvSpPr>
          <p:spPr>
            <a:xfrm>
              <a:off x="6385997" y="2218305"/>
              <a:ext cx="1122243" cy="159135"/>
            </a:xfrm>
            <a:prstGeom prst="rect">
              <a:avLst/>
            </a:prstGeom>
            <a:solidFill>
              <a:srgbClr val="FFFFFF"/>
            </a:solidFill>
          </p:spPr>
          <p:txBody>
            <a:bodyPr wrap="square" rtlCol="0">
              <a:noAutofit/>
            </a:bodyPr>
            <a:lstStyle/>
            <a:p>
              <a:endParaRPr lang="en-US" sz="500">
                <a:solidFill>
                  <a:schemeClr val="tx2">
                    <a:lumMod val="10000"/>
                  </a:schemeClr>
                </a:solidFill>
                <a:latin typeface="Roboto" panose="02000000000000000000" pitchFamily="2" charset="0"/>
                <a:ea typeface="Roboto" panose="02000000000000000000" pitchFamily="2" charset="0"/>
                <a:cs typeface="Roboto" panose="02000000000000000000" pitchFamily="2" charset="0"/>
              </a:endParaRPr>
            </a:p>
          </p:txBody>
        </p:sp>
      </p:grpSp>
      <p:cxnSp>
        <p:nvCxnSpPr>
          <p:cNvPr id="8" name="Connector: Elbow 7">
            <a:extLst>
              <a:ext uri="{FF2B5EF4-FFF2-40B4-BE49-F238E27FC236}">
                <a16:creationId xmlns:a16="http://schemas.microsoft.com/office/drawing/2014/main" id="{9B01AA2E-42E9-2249-9B68-593235DA5B55}"/>
              </a:ext>
            </a:extLst>
          </p:cNvPr>
          <p:cNvCxnSpPr>
            <a:cxnSpLocks/>
            <a:stCxn id="7" idx="2"/>
            <a:endCxn id="18" idx="3"/>
          </p:cNvCxnSpPr>
          <p:nvPr/>
        </p:nvCxnSpPr>
        <p:spPr>
          <a:xfrm rot="5400000">
            <a:off x="8445938" y="3105250"/>
            <a:ext cx="2368826" cy="1767184"/>
          </a:xfrm>
          <a:prstGeom prst="bentConnector2">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248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BF2E4-61F7-C8A7-15F2-5579B9C6B442}"/>
              </a:ext>
            </a:extLst>
          </p:cNvPr>
          <p:cNvSpPr>
            <a:spLocks noGrp="1"/>
          </p:cNvSpPr>
          <p:nvPr>
            <p:ph type="body" sz="quarter" idx="10"/>
          </p:nvPr>
        </p:nvSpPr>
        <p:spPr/>
        <p:txBody>
          <a:bodyPr/>
          <a:lstStyle/>
          <a:p>
            <a:r>
              <a:rPr lang="en-US"/>
              <a:t>How to Access the Learning Center</a:t>
            </a:r>
          </a:p>
        </p:txBody>
      </p:sp>
      <p:sp>
        <p:nvSpPr>
          <p:cNvPr id="5" name="Slide Number Placeholder 4">
            <a:extLst>
              <a:ext uri="{FF2B5EF4-FFF2-40B4-BE49-F238E27FC236}">
                <a16:creationId xmlns:a16="http://schemas.microsoft.com/office/drawing/2014/main" id="{5422098A-8238-E842-ADFB-A03F85257B6A}"/>
              </a:ext>
            </a:extLst>
          </p:cNvPr>
          <p:cNvSpPr>
            <a:spLocks noGrp="1"/>
          </p:cNvSpPr>
          <p:nvPr>
            <p:ph type="sldNum" sz="quarter" idx="13"/>
          </p:nvPr>
        </p:nvSpPr>
        <p:spPr/>
        <p:txBody>
          <a:bodyPr/>
          <a:lstStyle/>
          <a:p>
            <a:fld id="{E1123682-AE52-6D45-865E-F1EB3AE0E340}" type="slidenum">
              <a:rPr lang="en-US" smtClean="0"/>
              <a:pPr/>
              <a:t>13</a:t>
            </a:fld>
            <a:endParaRPr lang="en-US"/>
          </a:p>
        </p:txBody>
      </p:sp>
    </p:spTree>
    <p:extLst>
      <p:ext uri="{BB962C8B-B14F-4D97-AF65-F5344CB8AC3E}">
        <p14:creationId xmlns:p14="http://schemas.microsoft.com/office/powerpoint/2010/main" val="1592084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BFE7-DDBF-4960-F1F3-00D46D60BF5B}"/>
              </a:ext>
            </a:extLst>
          </p:cNvPr>
          <p:cNvSpPr>
            <a:spLocks noGrp="1"/>
          </p:cNvSpPr>
          <p:nvPr>
            <p:ph type="title"/>
          </p:nvPr>
        </p:nvSpPr>
        <p:spPr/>
        <p:txBody>
          <a:bodyPr/>
          <a:lstStyle/>
          <a:p>
            <a:r>
              <a:rPr lang="en-US"/>
              <a:t>How to Access the Learning Center?</a:t>
            </a:r>
          </a:p>
        </p:txBody>
      </p:sp>
      <p:sp>
        <p:nvSpPr>
          <p:cNvPr id="3" name="Text Placeholder 2">
            <a:extLst>
              <a:ext uri="{FF2B5EF4-FFF2-40B4-BE49-F238E27FC236}">
                <a16:creationId xmlns:a16="http://schemas.microsoft.com/office/drawing/2014/main" id="{0DCC253C-BE9F-F218-799B-7F74017242E2}"/>
              </a:ext>
            </a:extLst>
          </p:cNvPr>
          <p:cNvSpPr>
            <a:spLocks noGrp="1"/>
          </p:cNvSpPr>
          <p:nvPr>
            <p:ph type="body" sz="quarter" idx="13"/>
          </p:nvPr>
        </p:nvSpPr>
        <p:spPr/>
        <p:txBody>
          <a:bodyPr/>
          <a:lstStyle/>
          <a:p>
            <a:r>
              <a:rPr lang="en-US"/>
              <a:t>General navigation</a:t>
            </a:r>
          </a:p>
        </p:txBody>
      </p:sp>
      <p:sp>
        <p:nvSpPr>
          <p:cNvPr id="4" name="Slide Number Placeholder 3">
            <a:extLst>
              <a:ext uri="{FF2B5EF4-FFF2-40B4-BE49-F238E27FC236}">
                <a16:creationId xmlns:a16="http://schemas.microsoft.com/office/drawing/2014/main" id="{359FD851-7954-5AF0-DB4A-D44862529D66}"/>
              </a:ext>
            </a:extLst>
          </p:cNvPr>
          <p:cNvSpPr>
            <a:spLocks noGrp="1"/>
          </p:cNvSpPr>
          <p:nvPr>
            <p:ph type="sldNum" sz="quarter" idx="15"/>
          </p:nvPr>
        </p:nvSpPr>
        <p:spPr>
          <a:xfrm>
            <a:off x="11149152" y="6381335"/>
            <a:ext cx="441186" cy="365125"/>
          </a:xfrm>
          <a:prstGeom prst="rect">
            <a:avLst/>
          </a:prstGeom>
        </p:spPr>
        <p:txBody>
          <a:bodyPr lIns="0" tIns="0" rIns="0" bIns="0" anchor="ctr"/>
          <a:lstStyle>
            <a:defPPr>
              <a:defRPr lang="en-US"/>
            </a:defPPr>
            <a:lvl1pPr marL="0" algn="r" defTabSz="914400" rtl="0" eaLnBrk="1" latinLnBrk="0" hangingPunct="1">
              <a:defRPr sz="900" b="1" kern="1200">
                <a:solidFill>
                  <a:srgbClr val="7B86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23682-AE52-6D45-865E-F1EB3AE0E340}" type="slidenum">
              <a:rPr lang="en-US" smtClean="0"/>
              <a:pPr/>
              <a:t>14</a:t>
            </a:fld>
            <a:endParaRPr lang="en-US"/>
          </a:p>
        </p:txBody>
      </p:sp>
      <p:sp>
        <p:nvSpPr>
          <p:cNvPr id="7" name="TextBox 6">
            <a:extLst>
              <a:ext uri="{FF2B5EF4-FFF2-40B4-BE49-F238E27FC236}">
                <a16:creationId xmlns:a16="http://schemas.microsoft.com/office/drawing/2014/main" id="{0DF42209-F5F2-5C93-A594-C947F69E46CF}"/>
              </a:ext>
            </a:extLst>
          </p:cNvPr>
          <p:cNvSpPr txBox="1"/>
          <p:nvPr/>
        </p:nvSpPr>
        <p:spPr>
          <a:xfrm>
            <a:off x="609600" y="1528008"/>
            <a:ext cx="6716610" cy="307777"/>
          </a:xfrm>
          <a:prstGeom prst="rect">
            <a:avLst/>
          </a:prstGeom>
          <a:noFill/>
        </p:spPr>
        <p:txBody>
          <a:bodyPr wrap="square">
            <a:spAutoFit/>
          </a:bodyPr>
          <a:lstStyle/>
          <a:p>
            <a:r>
              <a:rPr lang="en-US" sz="1400"/>
              <a:t>Step 1. Open </a:t>
            </a:r>
            <a:r>
              <a:rPr lang="en-US" sz="1400" err="1"/>
              <a:t>MyEnergy</a:t>
            </a:r>
            <a:r>
              <a:rPr lang="en-US" sz="1400"/>
              <a:t> Home Page and Click </a:t>
            </a:r>
            <a:r>
              <a:rPr lang="en-US" sz="1400" b="1"/>
              <a:t>Learn About All-Electric Homes</a:t>
            </a:r>
            <a:r>
              <a:rPr lang="en-US" sz="1400"/>
              <a:t> </a:t>
            </a:r>
            <a:endParaRPr lang="en-US" sz="1400" b="1"/>
          </a:p>
        </p:txBody>
      </p:sp>
      <p:grpSp>
        <p:nvGrpSpPr>
          <p:cNvPr id="10" name="Group 9">
            <a:extLst>
              <a:ext uri="{FF2B5EF4-FFF2-40B4-BE49-F238E27FC236}">
                <a16:creationId xmlns:a16="http://schemas.microsoft.com/office/drawing/2014/main" id="{986152BD-B00A-F227-CDF5-1AB4C397693B}"/>
              </a:ext>
            </a:extLst>
          </p:cNvPr>
          <p:cNvGrpSpPr>
            <a:grpSpLocks noChangeAspect="1"/>
          </p:cNvGrpSpPr>
          <p:nvPr/>
        </p:nvGrpSpPr>
        <p:grpSpPr>
          <a:xfrm>
            <a:off x="609600" y="1835785"/>
            <a:ext cx="8376108" cy="3805161"/>
            <a:chOff x="919323" y="1916397"/>
            <a:chExt cx="5860910" cy="2662538"/>
          </a:xfrm>
        </p:grpSpPr>
        <p:pic>
          <p:nvPicPr>
            <p:cNvPr id="12" name="Picture 11">
              <a:extLst>
                <a:ext uri="{FF2B5EF4-FFF2-40B4-BE49-F238E27FC236}">
                  <a16:creationId xmlns:a16="http://schemas.microsoft.com/office/drawing/2014/main" id="{05CB4A67-1E78-ED28-0AF4-4F76C0532D44}"/>
                </a:ext>
              </a:extLst>
            </p:cNvPr>
            <p:cNvPicPr>
              <a:picLocks noChangeAspect="1"/>
            </p:cNvPicPr>
            <p:nvPr/>
          </p:nvPicPr>
          <p:blipFill rotWithShape="1">
            <a:blip r:embed="rId3"/>
            <a:srcRect l="4942" t="2249" r="1606" b="11983"/>
            <a:stretch/>
          </p:blipFill>
          <p:spPr>
            <a:xfrm>
              <a:off x="919323" y="1916397"/>
              <a:ext cx="5860910" cy="2662538"/>
            </a:xfrm>
            <a:prstGeom prst="rect">
              <a:avLst/>
            </a:prstGeom>
            <a:ln w="12700">
              <a:solidFill>
                <a:srgbClr val="9F9F9F"/>
              </a:solidFill>
            </a:ln>
          </p:spPr>
        </p:pic>
        <p:sp>
          <p:nvSpPr>
            <p:cNvPr id="15" name="Rectangle: Rounded Corners 14">
              <a:extLst>
                <a:ext uri="{FF2B5EF4-FFF2-40B4-BE49-F238E27FC236}">
                  <a16:creationId xmlns:a16="http://schemas.microsoft.com/office/drawing/2014/main" id="{E8A1359D-348D-AFEB-7D77-E9EED9630712}"/>
                </a:ext>
              </a:extLst>
            </p:cNvPr>
            <p:cNvSpPr/>
            <p:nvPr/>
          </p:nvSpPr>
          <p:spPr>
            <a:xfrm>
              <a:off x="3615396" y="2537939"/>
              <a:ext cx="1365847" cy="202141"/>
            </a:xfrm>
            <a:prstGeom prst="roundRect">
              <a:avLst>
                <a:gd name="adj" fmla="val 10234"/>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Connector: Elbow 15">
            <a:extLst>
              <a:ext uri="{FF2B5EF4-FFF2-40B4-BE49-F238E27FC236}">
                <a16:creationId xmlns:a16="http://schemas.microsoft.com/office/drawing/2014/main" id="{06F2439C-7BE4-E1D2-FCE1-3F491CC1D465}"/>
              </a:ext>
            </a:extLst>
          </p:cNvPr>
          <p:cNvCxnSpPr>
            <a:cxnSpLocks/>
            <a:stCxn id="7" idx="3"/>
          </p:cNvCxnSpPr>
          <p:nvPr/>
        </p:nvCxnSpPr>
        <p:spPr>
          <a:xfrm flipH="1">
            <a:off x="6414685" y="1681897"/>
            <a:ext cx="911525" cy="1186609"/>
          </a:xfrm>
          <a:prstGeom prst="bentConnector3">
            <a:avLst>
              <a:gd name="adj1" fmla="val -25079"/>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0C92AD1-D8F3-47F4-9D27-77D74883ADE0}"/>
              </a:ext>
            </a:extLst>
          </p:cNvPr>
          <p:cNvSpPr/>
          <p:nvPr/>
        </p:nvSpPr>
        <p:spPr>
          <a:xfrm>
            <a:off x="9143352" y="1928966"/>
            <a:ext cx="2550018" cy="10839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accent5"/>
                </a:solidFill>
              </a:rPr>
              <a:t>Leaning Center Link </a:t>
            </a:r>
          </a:p>
          <a:p>
            <a:pPr algn="ctr"/>
            <a:r>
              <a:rPr lang="en-US" sz="2400">
                <a:solidFill>
                  <a:schemeClr val="bg1"/>
                </a:solidFill>
              </a:rPr>
              <a:t> </a:t>
            </a:r>
            <a:r>
              <a:rPr lang="en-US" sz="2400" err="1">
                <a:solidFill>
                  <a:schemeClr val="bg1"/>
                </a:solidFill>
              </a:rPr>
              <a:t>MyEnergy.ny.gov</a:t>
            </a:r>
            <a:endParaRPr lang="en-US" sz="2400"/>
          </a:p>
        </p:txBody>
      </p:sp>
    </p:spTree>
    <p:custDataLst>
      <p:tags r:id="rId1"/>
    </p:custDataLst>
    <p:extLst>
      <p:ext uri="{BB962C8B-B14F-4D97-AF65-F5344CB8AC3E}">
        <p14:creationId xmlns:p14="http://schemas.microsoft.com/office/powerpoint/2010/main" val="171990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BF2E4-61F7-C8A7-15F2-5579B9C6B442}"/>
              </a:ext>
            </a:extLst>
          </p:cNvPr>
          <p:cNvSpPr>
            <a:spLocks noGrp="1"/>
          </p:cNvSpPr>
          <p:nvPr>
            <p:ph type="body" sz="quarter" idx="10"/>
          </p:nvPr>
        </p:nvSpPr>
        <p:spPr/>
        <p:txBody>
          <a:bodyPr/>
          <a:lstStyle/>
          <a:p>
            <a:r>
              <a:rPr lang="en-US"/>
              <a:t>How to Request Support</a:t>
            </a:r>
          </a:p>
        </p:txBody>
      </p:sp>
      <p:sp>
        <p:nvSpPr>
          <p:cNvPr id="5" name="Slide Number Placeholder 4">
            <a:extLst>
              <a:ext uri="{FF2B5EF4-FFF2-40B4-BE49-F238E27FC236}">
                <a16:creationId xmlns:a16="http://schemas.microsoft.com/office/drawing/2014/main" id="{5422098A-8238-E842-ADFB-A03F85257B6A}"/>
              </a:ext>
            </a:extLst>
          </p:cNvPr>
          <p:cNvSpPr>
            <a:spLocks noGrp="1"/>
          </p:cNvSpPr>
          <p:nvPr>
            <p:ph type="sldNum" sz="quarter" idx="13"/>
          </p:nvPr>
        </p:nvSpPr>
        <p:spPr/>
        <p:txBody>
          <a:bodyPr/>
          <a:lstStyle/>
          <a:p>
            <a:fld id="{E1123682-AE52-6D45-865E-F1EB3AE0E340}" type="slidenum">
              <a:rPr lang="en-US" smtClean="0"/>
              <a:pPr/>
              <a:t>15</a:t>
            </a:fld>
            <a:endParaRPr lang="en-US"/>
          </a:p>
        </p:txBody>
      </p:sp>
    </p:spTree>
    <p:extLst>
      <p:ext uri="{BB962C8B-B14F-4D97-AF65-F5344CB8AC3E}">
        <p14:creationId xmlns:p14="http://schemas.microsoft.com/office/powerpoint/2010/main" val="743398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5502A-8F7B-73F3-3E5B-87429ED5F60C}"/>
              </a:ext>
            </a:extLst>
          </p:cNvPr>
          <p:cNvSpPr>
            <a:spLocks noGrp="1"/>
          </p:cNvSpPr>
          <p:nvPr>
            <p:ph type="body" sz="quarter" idx="13"/>
          </p:nvPr>
        </p:nvSpPr>
        <p:spPr/>
        <p:txBody>
          <a:bodyPr/>
          <a:lstStyle/>
          <a:p>
            <a:r>
              <a:rPr lang="en-US"/>
              <a:t>General navigation</a:t>
            </a:r>
          </a:p>
        </p:txBody>
      </p:sp>
      <p:sp>
        <p:nvSpPr>
          <p:cNvPr id="3" name="Title 2">
            <a:extLst>
              <a:ext uri="{FF2B5EF4-FFF2-40B4-BE49-F238E27FC236}">
                <a16:creationId xmlns:a16="http://schemas.microsoft.com/office/drawing/2014/main" id="{22B490B9-B25C-A261-7E19-0B8D86AFC3D9}"/>
              </a:ext>
            </a:extLst>
          </p:cNvPr>
          <p:cNvSpPr>
            <a:spLocks noGrp="1"/>
          </p:cNvSpPr>
          <p:nvPr>
            <p:ph type="title"/>
          </p:nvPr>
        </p:nvSpPr>
        <p:spPr/>
        <p:txBody>
          <a:bodyPr/>
          <a:lstStyle/>
          <a:p>
            <a:r>
              <a:rPr lang="en-US"/>
              <a:t>How do I Request Support? </a:t>
            </a:r>
            <a:endParaRPr lang="en-US" b="1"/>
          </a:p>
        </p:txBody>
      </p:sp>
      <p:sp>
        <p:nvSpPr>
          <p:cNvPr id="5" name="Slide Number Placeholder 4">
            <a:extLst>
              <a:ext uri="{FF2B5EF4-FFF2-40B4-BE49-F238E27FC236}">
                <a16:creationId xmlns:a16="http://schemas.microsoft.com/office/drawing/2014/main" id="{7E039F29-D5F7-37C1-A6FC-70E62E0D4B9F}"/>
              </a:ext>
            </a:extLst>
          </p:cNvPr>
          <p:cNvSpPr>
            <a:spLocks noGrp="1"/>
          </p:cNvSpPr>
          <p:nvPr>
            <p:ph type="sldNum" sz="quarter" idx="4"/>
          </p:nvPr>
        </p:nvSpPr>
        <p:spPr/>
        <p:txBody>
          <a:bodyPr/>
          <a:lstStyle/>
          <a:p>
            <a:fld id="{E1123682-AE52-6D45-865E-F1EB3AE0E340}" type="slidenum">
              <a:rPr lang="en-US" smtClean="0"/>
              <a:pPr/>
              <a:t>16</a:t>
            </a:fld>
            <a:endParaRPr lang="en-US"/>
          </a:p>
        </p:txBody>
      </p:sp>
      <p:sp>
        <p:nvSpPr>
          <p:cNvPr id="20" name="TextBox 19">
            <a:extLst>
              <a:ext uri="{FF2B5EF4-FFF2-40B4-BE49-F238E27FC236}">
                <a16:creationId xmlns:a16="http://schemas.microsoft.com/office/drawing/2014/main" id="{F2D5C36E-3DE7-DA71-9C7A-C77F2783A265}"/>
              </a:ext>
            </a:extLst>
          </p:cNvPr>
          <p:cNvSpPr txBox="1"/>
          <p:nvPr/>
        </p:nvSpPr>
        <p:spPr>
          <a:xfrm>
            <a:off x="8150087" y="1802565"/>
            <a:ext cx="3528391" cy="523220"/>
          </a:xfrm>
          <a:prstGeom prst="rect">
            <a:avLst/>
          </a:prstGeom>
          <a:noFill/>
        </p:spPr>
        <p:txBody>
          <a:bodyPr wrap="square">
            <a:spAutoFit/>
          </a:bodyPr>
          <a:lstStyle/>
          <a:p>
            <a:r>
              <a:rPr lang="en-US" sz="1400"/>
              <a:t>Step 1: Navigate to </a:t>
            </a:r>
            <a:r>
              <a:rPr lang="en-US" sz="1400" err="1"/>
              <a:t>MyEnergy</a:t>
            </a:r>
            <a:r>
              <a:rPr lang="en-US" sz="1400"/>
              <a:t> Home Page and select </a:t>
            </a:r>
            <a:r>
              <a:rPr lang="en-US" sz="1400" b="1"/>
              <a:t>Support</a:t>
            </a:r>
            <a:r>
              <a:rPr lang="en-US" sz="1400"/>
              <a:t> </a:t>
            </a:r>
          </a:p>
        </p:txBody>
      </p:sp>
      <p:grpSp>
        <p:nvGrpSpPr>
          <p:cNvPr id="30" name="Group 29">
            <a:extLst>
              <a:ext uri="{FF2B5EF4-FFF2-40B4-BE49-F238E27FC236}">
                <a16:creationId xmlns:a16="http://schemas.microsoft.com/office/drawing/2014/main" id="{46AE9765-2E51-3F01-BDC4-8CEF0F3BF600}"/>
              </a:ext>
            </a:extLst>
          </p:cNvPr>
          <p:cNvGrpSpPr>
            <a:grpSpLocks noChangeAspect="1"/>
          </p:cNvGrpSpPr>
          <p:nvPr/>
        </p:nvGrpSpPr>
        <p:grpSpPr>
          <a:xfrm>
            <a:off x="609600" y="1581963"/>
            <a:ext cx="6856777" cy="3332938"/>
            <a:chOff x="609600" y="1581963"/>
            <a:chExt cx="6856777" cy="3332938"/>
          </a:xfrm>
        </p:grpSpPr>
        <p:pic>
          <p:nvPicPr>
            <p:cNvPr id="25" name="Picture 24">
              <a:extLst>
                <a:ext uri="{FF2B5EF4-FFF2-40B4-BE49-F238E27FC236}">
                  <a16:creationId xmlns:a16="http://schemas.microsoft.com/office/drawing/2014/main" id="{6E4CD6A9-3244-618C-C12E-3F7DFF249EBE}"/>
                </a:ext>
              </a:extLst>
            </p:cNvPr>
            <p:cNvPicPr>
              <a:picLocks noChangeAspect="1"/>
            </p:cNvPicPr>
            <p:nvPr/>
          </p:nvPicPr>
          <p:blipFill rotWithShape="1">
            <a:blip r:embed="rId3"/>
            <a:srcRect l="2875" r="17858" b="21799"/>
            <a:stretch/>
          </p:blipFill>
          <p:spPr>
            <a:xfrm>
              <a:off x="609600" y="1581963"/>
              <a:ext cx="6856777" cy="3332938"/>
            </a:xfrm>
            <a:prstGeom prst="rect">
              <a:avLst/>
            </a:prstGeom>
            <a:ln w="12700">
              <a:solidFill>
                <a:srgbClr val="9F9F9F"/>
              </a:solidFill>
            </a:ln>
          </p:spPr>
        </p:pic>
        <p:sp>
          <p:nvSpPr>
            <p:cNvPr id="29" name="Rectangle: Rounded Corners 28">
              <a:extLst>
                <a:ext uri="{FF2B5EF4-FFF2-40B4-BE49-F238E27FC236}">
                  <a16:creationId xmlns:a16="http://schemas.microsoft.com/office/drawing/2014/main" id="{C2A144BC-DA79-4FBA-59BA-053554EDCBB1}"/>
                </a:ext>
              </a:extLst>
            </p:cNvPr>
            <p:cNvSpPr/>
            <p:nvPr/>
          </p:nvSpPr>
          <p:spPr>
            <a:xfrm flipV="1">
              <a:off x="5824456" y="2539545"/>
              <a:ext cx="594770" cy="201351"/>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B7F8509D-788F-37E0-5450-687299CC9381}"/>
              </a:ext>
            </a:extLst>
          </p:cNvPr>
          <p:cNvCxnSpPr>
            <a:cxnSpLocks/>
            <a:stCxn id="29" idx="3"/>
            <a:endCxn id="20" idx="1"/>
          </p:cNvCxnSpPr>
          <p:nvPr/>
        </p:nvCxnSpPr>
        <p:spPr>
          <a:xfrm flipV="1">
            <a:off x="6419226" y="2064175"/>
            <a:ext cx="1730861" cy="576045"/>
          </a:xfrm>
          <a:prstGeom prst="line">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E97AD96-F581-8A95-5FF2-E060C377F877}"/>
              </a:ext>
            </a:extLst>
          </p:cNvPr>
          <p:cNvSpPr txBox="1"/>
          <p:nvPr/>
        </p:nvSpPr>
        <p:spPr>
          <a:xfrm>
            <a:off x="8150087" y="2387185"/>
            <a:ext cx="3528391" cy="523220"/>
          </a:xfrm>
          <a:prstGeom prst="rect">
            <a:avLst/>
          </a:prstGeom>
          <a:noFill/>
        </p:spPr>
        <p:txBody>
          <a:bodyPr wrap="square">
            <a:spAutoFit/>
          </a:bodyPr>
          <a:lstStyle/>
          <a:p>
            <a:r>
              <a:rPr lang="en-US" sz="1400"/>
              <a:t>Step 2: Request Support through </a:t>
            </a:r>
            <a:r>
              <a:rPr lang="en-US" sz="1400" b="1"/>
              <a:t>Email</a:t>
            </a:r>
            <a:r>
              <a:rPr lang="en-US" sz="1400"/>
              <a:t> or </a:t>
            </a:r>
            <a:r>
              <a:rPr lang="en-US" sz="1400" b="1"/>
              <a:t>Call</a:t>
            </a:r>
            <a:endParaRPr lang="en-US" sz="1400"/>
          </a:p>
        </p:txBody>
      </p:sp>
      <p:grpSp>
        <p:nvGrpSpPr>
          <p:cNvPr id="4" name="Group 3">
            <a:extLst>
              <a:ext uri="{FF2B5EF4-FFF2-40B4-BE49-F238E27FC236}">
                <a16:creationId xmlns:a16="http://schemas.microsoft.com/office/drawing/2014/main" id="{B07E5F41-3338-A8B0-25E3-2414C62976A1}"/>
              </a:ext>
            </a:extLst>
          </p:cNvPr>
          <p:cNvGrpSpPr>
            <a:grpSpLocks noChangeAspect="1"/>
          </p:cNvGrpSpPr>
          <p:nvPr/>
        </p:nvGrpSpPr>
        <p:grpSpPr>
          <a:xfrm>
            <a:off x="5351112" y="3368958"/>
            <a:ext cx="6128694" cy="2920335"/>
            <a:chOff x="1606153" y="1713911"/>
            <a:chExt cx="9019228" cy="4297680"/>
          </a:xfrm>
        </p:grpSpPr>
        <p:pic>
          <p:nvPicPr>
            <p:cNvPr id="8" name="Picture 7">
              <a:extLst>
                <a:ext uri="{FF2B5EF4-FFF2-40B4-BE49-F238E27FC236}">
                  <a16:creationId xmlns:a16="http://schemas.microsoft.com/office/drawing/2014/main" id="{F5FA0975-10F4-980F-6C0D-8BB676B27407}"/>
                </a:ext>
              </a:extLst>
            </p:cNvPr>
            <p:cNvPicPr>
              <a:picLocks noChangeAspect="1"/>
            </p:cNvPicPr>
            <p:nvPr/>
          </p:nvPicPr>
          <p:blipFill rotWithShape="1">
            <a:blip r:embed="rId4"/>
            <a:srcRect t="936" r="1176" b="3069"/>
            <a:stretch/>
          </p:blipFill>
          <p:spPr>
            <a:xfrm>
              <a:off x="1606153" y="1713911"/>
              <a:ext cx="8979694" cy="4297680"/>
            </a:xfrm>
            <a:prstGeom prst="rect">
              <a:avLst/>
            </a:prstGeom>
            <a:ln w="12700">
              <a:solidFill>
                <a:srgbClr val="9F9F9F"/>
              </a:solidFill>
            </a:ln>
          </p:spPr>
        </p:pic>
        <p:sp>
          <p:nvSpPr>
            <p:cNvPr id="9" name="Rectangle 8">
              <a:extLst>
                <a:ext uri="{FF2B5EF4-FFF2-40B4-BE49-F238E27FC236}">
                  <a16:creationId xmlns:a16="http://schemas.microsoft.com/office/drawing/2014/main" id="{591F6149-FE34-3A73-3404-CD113829A576}"/>
                </a:ext>
              </a:extLst>
            </p:cNvPr>
            <p:cNvSpPr/>
            <p:nvPr/>
          </p:nvSpPr>
          <p:spPr>
            <a:xfrm>
              <a:off x="9624907" y="2454181"/>
              <a:ext cx="857075" cy="166083"/>
            </a:xfrm>
            <a:prstGeom prst="rect">
              <a:avLst/>
            </a:prstGeom>
            <a:solidFill>
              <a:srgbClr val="D8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5268B8C-F4CB-45B3-DFED-8305A9BA1A50}"/>
                </a:ext>
              </a:extLst>
            </p:cNvPr>
            <p:cNvSpPr txBox="1"/>
            <p:nvPr/>
          </p:nvSpPr>
          <p:spPr>
            <a:xfrm>
              <a:off x="9768306" y="2371345"/>
              <a:ext cx="857075" cy="423193"/>
            </a:xfrm>
            <a:prstGeom prst="rect">
              <a:avLst/>
            </a:prstGeom>
            <a:noFill/>
          </p:spPr>
          <p:txBody>
            <a:bodyPr wrap="square" rtlCol="0">
              <a:spAutoFit/>
            </a:bodyPr>
            <a:lstStyle/>
            <a:p>
              <a:pPr algn="ctr"/>
              <a:r>
                <a:rPr lang="en-US" sz="1000">
                  <a:latin typeface="Roboto" panose="02000000000000000000" pitchFamily="2" charset="0"/>
                  <a:ea typeface="Roboto" panose="02000000000000000000" pitchFamily="2" charset="0"/>
                  <a:cs typeface="Roboto" panose="02000000000000000000" pitchFamily="2" charset="0"/>
                </a:rPr>
                <a:t>Name</a:t>
              </a:r>
            </a:p>
            <a:p>
              <a:pPr algn="ctr"/>
              <a:endParaRPr lang="en-US" sz="1050" err="1"/>
            </a:p>
          </p:txBody>
        </p:sp>
        <p:sp>
          <p:nvSpPr>
            <p:cNvPr id="17" name="Rectangle: Rounded Corners 16">
              <a:extLst>
                <a:ext uri="{FF2B5EF4-FFF2-40B4-BE49-F238E27FC236}">
                  <a16:creationId xmlns:a16="http://schemas.microsoft.com/office/drawing/2014/main" id="{EEC4C727-D2B6-4373-E92D-6751ACD3B567}"/>
                </a:ext>
              </a:extLst>
            </p:cNvPr>
            <p:cNvSpPr/>
            <p:nvPr/>
          </p:nvSpPr>
          <p:spPr>
            <a:xfrm>
              <a:off x="3416808" y="2803683"/>
              <a:ext cx="857075" cy="277846"/>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17383A45-E97D-EE86-F0CF-20E3F309BC85}"/>
                </a:ext>
              </a:extLst>
            </p:cNvPr>
            <p:cNvSpPr/>
            <p:nvPr/>
          </p:nvSpPr>
          <p:spPr>
            <a:xfrm>
              <a:off x="7918119" y="2803683"/>
              <a:ext cx="857075" cy="277846"/>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Connector 27">
            <a:extLst>
              <a:ext uri="{FF2B5EF4-FFF2-40B4-BE49-F238E27FC236}">
                <a16:creationId xmlns:a16="http://schemas.microsoft.com/office/drawing/2014/main" id="{318ECE58-469A-FEEA-9E05-EF181C419831}"/>
              </a:ext>
            </a:extLst>
          </p:cNvPr>
          <p:cNvCxnSpPr>
            <a:cxnSpLocks/>
            <a:stCxn id="18" idx="0"/>
            <a:endCxn id="23" idx="2"/>
          </p:cNvCxnSpPr>
          <p:nvPr/>
        </p:nvCxnSpPr>
        <p:spPr>
          <a:xfrm flipH="1" flipV="1">
            <a:off x="9914283" y="2910405"/>
            <a:ext cx="17098" cy="1199069"/>
          </a:xfrm>
          <a:prstGeom prst="line">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0A22F7-08D3-5048-EC97-F44B163CBC9F}"/>
              </a:ext>
            </a:extLst>
          </p:cNvPr>
          <p:cNvCxnSpPr>
            <a:cxnSpLocks/>
            <a:stCxn id="17" idx="3"/>
            <a:endCxn id="23" idx="2"/>
          </p:cNvCxnSpPr>
          <p:nvPr/>
        </p:nvCxnSpPr>
        <p:spPr>
          <a:xfrm flipV="1">
            <a:off x="7163873" y="2910405"/>
            <a:ext cx="2750410" cy="1293469"/>
          </a:xfrm>
          <a:prstGeom prst="line">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4262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F70393-3398-6E59-2EF7-91DF8967581E}"/>
              </a:ext>
            </a:extLst>
          </p:cNvPr>
          <p:cNvSpPr>
            <a:spLocks noGrp="1"/>
          </p:cNvSpPr>
          <p:nvPr>
            <p:ph type="body" sz="quarter" idx="13"/>
          </p:nvPr>
        </p:nvSpPr>
        <p:spPr/>
        <p:txBody>
          <a:bodyPr/>
          <a:lstStyle/>
          <a:p>
            <a:r>
              <a:rPr lang="en-US" sz="1600">
                <a:cs typeface="Segoe UI"/>
              </a:rPr>
              <a:t>General Navigation</a:t>
            </a:r>
            <a:endParaRPr lang="en-US"/>
          </a:p>
        </p:txBody>
      </p:sp>
      <p:sp>
        <p:nvSpPr>
          <p:cNvPr id="3" name="Title 2">
            <a:extLst>
              <a:ext uri="{FF2B5EF4-FFF2-40B4-BE49-F238E27FC236}">
                <a16:creationId xmlns:a16="http://schemas.microsoft.com/office/drawing/2014/main" id="{A2018AD1-8241-5A92-F8A0-47F4E948B505}"/>
              </a:ext>
            </a:extLst>
          </p:cNvPr>
          <p:cNvSpPr>
            <a:spLocks noGrp="1"/>
          </p:cNvSpPr>
          <p:nvPr>
            <p:ph type="title"/>
          </p:nvPr>
        </p:nvSpPr>
        <p:spPr>
          <a:xfrm>
            <a:off x="612648" y="651230"/>
            <a:ext cx="10972800" cy="731520"/>
          </a:xfrm>
        </p:spPr>
        <p:txBody>
          <a:bodyPr/>
          <a:lstStyle/>
          <a:p>
            <a:r>
              <a:rPr lang="en-US" sz="2600">
                <a:cs typeface="Segoe UI"/>
              </a:rPr>
              <a:t>Requesting Support via the </a:t>
            </a:r>
            <a:r>
              <a:rPr lang="en-US" sz="2600" b="1">
                <a:cs typeface="Segoe UI"/>
              </a:rPr>
              <a:t>Email Us </a:t>
            </a:r>
            <a:r>
              <a:rPr lang="en-US" sz="2600">
                <a:cs typeface="Segoe UI"/>
              </a:rPr>
              <a:t>form</a:t>
            </a:r>
            <a:endParaRPr lang="en-US"/>
          </a:p>
        </p:txBody>
      </p:sp>
      <p:sp>
        <p:nvSpPr>
          <p:cNvPr id="5" name="Slide Number Placeholder 4">
            <a:extLst>
              <a:ext uri="{FF2B5EF4-FFF2-40B4-BE49-F238E27FC236}">
                <a16:creationId xmlns:a16="http://schemas.microsoft.com/office/drawing/2014/main" id="{B8BCF7CE-4FE5-A878-7AD4-2ECDD1BCC820}"/>
              </a:ext>
            </a:extLst>
          </p:cNvPr>
          <p:cNvSpPr>
            <a:spLocks noGrp="1"/>
          </p:cNvSpPr>
          <p:nvPr>
            <p:ph type="sldNum" sz="quarter" idx="4"/>
          </p:nvPr>
        </p:nvSpPr>
        <p:spPr/>
        <p:txBody>
          <a:bodyPr/>
          <a:lstStyle/>
          <a:p>
            <a:fld id="{E1123682-AE52-6D45-865E-F1EB3AE0E340}" type="slidenum">
              <a:rPr lang="en-US" smtClean="0"/>
              <a:pPr/>
              <a:t>17</a:t>
            </a:fld>
            <a:endParaRPr lang="en-US"/>
          </a:p>
        </p:txBody>
      </p:sp>
      <p:sp>
        <p:nvSpPr>
          <p:cNvPr id="6" name="Date Placeholder 5">
            <a:extLst>
              <a:ext uri="{FF2B5EF4-FFF2-40B4-BE49-F238E27FC236}">
                <a16:creationId xmlns:a16="http://schemas.microsoft.com/office/drawing/2014/main" id="{BA293280-2D24-7097-C7C6-C09BCD7C18A4}"/>
              </a:ext>
            </a:extLst>
          </p:cNvPr>
          <p:cNvSpPr>
            <a:spLocks noGrp="1"/>
          </p:cNvSpPr>
          <p:nvPr>
            <p:ph type="dt" sz="half" idx="2"/>
          </p:nvPr>
        </p:nvSpPr>
        <p:spPr/>
        <p:txBody>
          <a:bodyPr/>
          <a:lstStyle/>
          <a:p>
            <a:r>
              <a:rPr lang="en-US"/>
              <a:t>|</a:t>
            </a:r>
          </a:p>
        </p:txBody>
      </p:sp>
      <p:sp>
        <p:nvSpPr>
          <p:cNvPr id="7" name="Footer Placeholder 6">
            <a:extLst>
              <a:ext uri="{FF2B5EF4-FFF2-40B4-BE49-F238E27FC236}">
                <a16:creationId xmlns:a16="http://schemas.microsoft.com/office/drawing/2014/main" id="{58CC51CE-4B09-087B-E987-C760232AF154}"/>
              </a:ext>
            </a:extLst>
          </p:cNvPr>
          <p:cNvSpPr>
            <a:spLocks noGrp="1"/>
          </p:cNvSpPr>
          <p:nvPr>
            <p:ph type="ftr" sz="quarter" idx="3"/>
          </p:nvPr>
        </p:nvSpPr>
        <p:spPr/>
        <p:txBody>
          <a:body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pic>
        <p:nvPicPr>
          <p:cNvPr id="10" name="Picture 9">
            <a:extLst>
              <a:ext uri="{FF2B5EF4-FFF2-40B4-BE49-F238E27FC236}">
                <a16:creationId xmlns:a16="http://schemas.microsoft.com/office/drawing/2014/main" id="{4FDF281A-7E0A-448B-AD3D-B3A736271E1F}"/>
              </a:ext>
            </a:extLst>
          </p:cNvPr>
          <p:cNvPicPr>
            <a:picLocks noChangeAspect="1"/>
          </p:cNvPicPr>
          <p:nvPr/>
        </p:nvPicPr>
        <p:blipFill>
          <a:blip r:embed="rId2"/>
          <a:stretch>
            <a:fillRect/>
          </a:stretch>
        </p:blipFill>
        <p:spPr>
          <a:xfrm>
            <a:off x="510855" y="1720104"/>
            <a:ext cx="6849079" cy="3408144"/>
          </a:xfrm>
          <a:prstGeom prst="rect">
            <a:avLst/>
          </a:prstGeom>
        </p:spPr>
      </p:pic>
      <p:pic>
        <p:nvPicPr>
          <p:cNvPr id="8" name="Picture 7">
            <a:extLst>
              <a:ext uri="{FF2B5EF4-FFF2-40B4-BE49-F238E27FC236}">
                <a16:creationId xmlns:a16="http://schemas.microsoft.com/office/drawing/2014/main" id="{15014618-ECF8-BA48-01F7-63F2E9835CE7}"/>
              </a:ext>
            </a:extLst>
          </p:cNvPr>
          <p:cNvPicPr>
            <a:picLocks noChangeAspect="1"/>
          </p:cNvPicPr>
          <p:nvPr/>
        </p:nvPicPr>
        <p:blipFill>
          <a:blip r:embed="rId3"/>
          <a:stretch>
            <a:fillRect/>
          </a:stretch>
        </p:blipFill>
        <p:spPr>
          <a:xfrm>
            <a:off x="4426713" y="1501212"/>
            <a:ext cx="7466878" cy="4463244"/>
          </a:xfrm>
          <a:prstGeom prst="rect">
            <a:avLst/>
          </a:prstGeom>
        </p:spPr>
      </p:pic>
      <p:cxnSp>
        <p:nvCxnSpPr>
          <p:cNvPr id="11" name="Straight Arrow Connector 10">
            <a:extLst>
              <a:ext uri="{FF2B5EF4-FFF2-40B4-BE49-F238E27FC236}">
                <a16:creationId xmlns:a16="http://schemas.microsoft.com/office/drawing/2014/main" id="{DC620231-071A-BA5B-24B0-054CEC2294A3}"/>
              </a:ext>
            </a:extLst>
          </p:cNvPr>
          <p:cNvCxnSpPr/>
          <p:nvPr/>
        </p:nvCxnSpPr>
        <p:spPr>
          <a:xfrm>
            <a:off x="3767559" y="5132407"/>
            <a:ext cx="827589" cy="287437"/>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0F15B60-8306-FBA4-3B05-9D4CEDD279D3}"/>
              </a:ext>
            </a:extLst>
          </p:cNvPr>
          <p:cNvSpPr txBox="1"/>
          <p:nvPr/>
        </p:nvSpPr>
        <p:spPr>
          <a:xfrm>
            <a:off x="359833" y="5132916"/>
            <a:ext cx="2338916"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cs typeface="Segoe UI"/>
              </a:rPr>
              <a:t>Update subject with high level description of your inquiry followed by supporting details to assist in mitigation strategy</a:t>
            </a:r>
            <a:endParaRPr lang="en-US"/>
          </a:p>
        </p:txBody>
      </p:sp>
      <p:sp>
        <p:nvSpPr>
          <p:cNvPr id="13" name="TextBox 12">
            <a:extLst>
              <a:ext uri="{FF2B5EF4-FFF2-40B4-BE49-F238E27FC236}">
                <a16:creationId xmlns:a16="http://schemas.microsoft.com/office/drawing/2014/main" id="{CDA129E4-2E00-6502-7F9A-EBECB73FD287}"/>
              </a:ext>
            </a:extLst>
          </p:cNvPr>
          <p:cNvSpPr txBox="1"/>
          <p:nvPr/>
        </p:nvSpPr>
        <p:spPr>
          <a:xfrm>
            <a:off x="2561167" y="5132917"/>
            <a:ext cx="1864784" cy="1094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cs typeface="Segoe UI"/>
              </a:rPr>
              <a:t>Application and Enrollment number can be found within the "My Projects" tab</a:t>
            </a:r>
            <a:endParaRPr lang="en-US"/>
          </a:p>
        </p:txBody>
      </p:sp>
    </p:spTree>
    <p:extLst>
      <p:ext uri="{BB962C8B-B14F-4D97-AF65-F5344CB8AC3E}">
        <p14:creationId xmlns:p14="http://schemas.microsoft.com/office/powerpoint/2010/main" val="989300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5502A-8F7B-73F3-3E5B-87429ED5F60C}"/>
              </a:ext>
            </a:extLst>
          </p:cNvPr>
          <p:cNvSpPr>
            <a:spLocks noGrp="1"/>
          </p:cNvSpPr>
          <p:nvPr>
            <p:ph type="body" sz="quarter" idx="13"/>
          </p:nvPr>
        </p:nvSpPr>
        <p:spPr/>
        <p:txBody>
          <a:bodyPr/>
          <a:lstStyle/>
          <a:p>
            <a:r>
              <a:rPr lang="en-US"/>
              <a:t>General navigation</a:t>
            </a:r>
          </a:p>
        </p:txBody>
      </p:sp>
      <p:sp>
        <p:nvSpPr>
          <p:cNvPr id="3" name="Title 2">
            <a:extLst>
              <a:ext uri="{FF2B5EF4-FFF2-40B4-BE49-F238E27FC236}">
                <a16:creationId xmlns:a16="http://schemas.microsoft.com/office/drawing/2014/main" id="{22B490B9-B25C-A261-7E19-0B8D86AFC3D9}"/>
              </a:ext>
            </a:extLst>
          </p:cNvPr>
          <p:cNvSpPr>
            <a:spLocks noGrp="1"/>
          </p:cNvSpPr>
          <p:nvPr>
            <p:ph type="title"/>
          </p:nvPr>
        </p:nvSpPr>
        <p:spPr/>
        <p:txBody>
          <a:bodyPr/>
          <a:lstStyle/>
          <a:p>
            <a:r>
              <a:rPr lang="en-US"/>
              <a:t>Requesting Support via the </a:t>
            </a:r>
            <a:r>
              <a:rPr lang="en-US" b="1"/>
              <a:t>Call Us </a:t>
            </a:r>
            <a:r>
              <a:rPr lang="en-US"/>
              <a:t>form</a:t>
            </a:r>
          </a:p>
        </p:txBody>
      </p:sp>
      <p:sp>
        <p:nvSpPr>
          <p:cNvPr id="5" name="Slide Number Placeholder 4">
            <a:extLst>
              <a:ext uri="{FF2B5EF4-FFF2-40B4-BE49-F238E27FC236}">
                <a16:creationId xmlns:a16="http://schemas.microsoft.com/office/drawing/2014/main" id="{7E039F29-D5F7-37C1-A6FC-70E62E0D4B9F}"/>
              </a:ext>
            </a:extLst>
          </p:cNvPr>
          <p:cNvSpPr>
            <a:spLocks noGrp="1"/>
          </p:cNvSpPr>
          <p:nvPr>
            <p:ph type="sldNum" sz="quarter" idx="4"/>
          </p:nvPr>
        </p:nvSpPr>
        <p:spPr/>
        <p:txBody>
          <a:bodyPr/>
          <a:lstStyle/>
          <a:p>
            <a:fld id="{E1123682-AE52-6D45-865E-F1EB3AE0E340}" type="slidenum">
              <a:rPr lang="en-US" smtClean="0"/>
              <a:pPr/>
              <a:t>18</a:t>
            </a:fld>
            <a:endParaRPr lang="en-US"/>
          </a:p>
        </p:txBody>
      </p:sp>
      <p:grpSp>
        <p:nvGrpSpPr>
          <p:cNvPr id="22" name="Group 21">
            <a:extLst>
              <a:ext uri="{FF2B5EF4-FFF2-40B4-BE49-F238E27FC236}">
                <a16:creationId xmlns:a16="http://schemas.microsoft.com/office/drawing/2014/main" id="{011E37F6-C423-35CD-2693-E3F4595B6926}"/>
              </a:ext>
            </a:extLst>
          </p:cNvPr>
          <p:cNvGrpSpPr>
            <a:grpSpLocks noChangeAspect="1"/>
          </p:cNvGrpSpPr>
          <p:nvPr/>
        </p:nvGrpSpPr>
        <p:grpSpPr>
          <a:xfrm>
            <a:off x="6289824" y="2347795"/>
            <a:ext cx="5295624" cy="2523376"/>
            <a:chOff x="1606153" y="1713911"/>
            <a:chExt cx="9019228" cy="4297680"/>
          </a:xfrm>
        </p:grpSpPr>
        <p:pic>
          <p:nvPicPr>
            <p:cNvPr id="16" name="Picture 15">
              <a:extLst>
                <a:ext uri="{FF2B5EF4-FFF2-40B4-BE49-F238E27FC236}">
                  <a16:creationId xmlns:a16="http://schemas.microsoft.com/office/drawing/2014/main" id="{398CE024-783D-35EB-4D55-A87AE2FCEC05}"/>
                </a:ext>
              </a:extLst>
            </p:cNvPr>
            <p:cNvPicPr>
              <a:picLocks noChangeAspect="1"/>
            </p:cNvPicPr>
            <p:nvPr/>
          </p:nvPicPr>
          <p:blipFill rotWithShape="1">
            <a:blip r:embed="rId2"/>
            <a:srcRect t="936" r="1176" b="3069"/>
            <a:stretch/>
          </p:blipFill>
          <p:spPr>
            <a:xfrm>
              <a:off x="1606153" y="1713911"/>
              <a:ext cx="8979694" cy="4297680"/>
            </a:xfrm>
            <a:prstGeom prst="rect">
              <a:avLst/>
            </a:prstGeom>
            <a:ln w="12700">
              <a:solidFill>
                <a:srgbClr val="9F9F9F"/>
              </a:solidFill>
            </a:ln>
          </p:spPr>
        </p:pic>
        <p:sp>
          <p:nvSpPr>
            <p:cNvPr id="18" name="Rectangle 17">
              <a:extLst>
                <a:ext uri="{FF2B5EF4-FFF2-40B4-BE49-F238E27FC236}">
                  <a16:creationId xmlns:a16="http://schemas.microsoft.com/office/drawing/2014/main" id="{1C428EFF-845C-6213-4EC2-E85A49D37696}"/>
                </a:ext>
              </a:extLst>
            </p:cNvPr>
            <p:cNvSpPr/>
            <p:nvPr/>
          </p:nvSpPr>
          <p:spPr>
            <a:xfrm>
              <a:off x="9624907" y="2454181"/>
              <a:ext cx="857075" cy="166083"/>
            </a:xfrm>
            <a:prstGeom prst="rect">
              <a:avLst/>
            </a:prstGeom>
            <a:solidFill>
              <a:srgbClr val="D8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EF5AC54-8AE9-44A7-7BF6-8E703A4A93D6}"/>
                </a:ext>
              </a:extLst>
            </p:cNvPr>
            <p:cNvSpPr txBox="1"/>
            <p:nvPr/>
          </p:nvSpPr>
          <p:spPr>
            <a:xfrm>
              <a:off x="8968802" y="2371345"/>
              <a:ext cx="1656579" cy="443073"/>
            </a:xfrm>
            <a:prstGeom prst="rect">
              <a:avLst/>
            </a:prstGeom>
            <a:noFill/>
          </p:spPr>
          <p:txBody>
            <a:bodyPr wrap="square" rtlCol="0">
              <a:spAutoFit/>
            </a:bodyPr>
            <a:lstStyle/>
            <a:p>
              <a:pPr algn="ctr"/>
              <a:r>
                <a:rPr lang="en-US" sz="1000">
                  <a:latin typeface="Roboto" panose="02000000000000000000" pitchFamily="2" charset="0"/>
                  <a:ea typeface="Roboto" panose="02000000000000000000" pitchFamily="2" charset="0"/>
                  <a:cs typeface="Roboto" panose="02000000000000000000" pitchFamily="2" charset="0"/>
                </a:rPr>
                <a:t>Your Name</a:t>
              </a:r>
              <a:endParaRPr lang="en-US" sz="1050"/>
            </a:p>
          </p:txBody>
        </p:sp>
        <p:sp>
          <p:nvSpPr>
            <p:cNvPr id="19" name="Rectangle: Rounded Corners 18">
              <a:extLst>
                <a:ext uri="{FF2B5EF4-FFF2-40B4-BE49-F238E27FC236}">
                  <a16:creationId xmlns:a16="http://schemas.microsoft.com/office/drawing/2014/main" id="{3AC9C406-B085-D013-7EB1-0AF316AC84F0}"/>
                </a:ext>
              </a:extLst>
            </p:cNvPr>
            <p:cNvSpPr/>
            <p:nvPr/>
          </p:nvSpPr>
          <p:spPr>
            <a:xfrm>
              <a:off x="3416808" y="2803683"/>
              <a:ext cx="857075" cy="277846"/>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F6B24F1F-5C11-AF97-3A82-CFCBF49859A7}"/>
                </a:ext>
              </a:extLst>
            </p:cNvPr>
            <p:cNvSpPr/>
            <p:nvPr/>
          </p:nvSpPr>
          <p:spPr>
            <a:xfrm>
              <a:off x="7918119" y="2803683"/>
              <a:ext cx="857075" cy="277846"/>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Connector 35">
            <a:extLst>
              <a:ext uri="{FF2B5EF4-FFF2-40B4-BE49-F238E27FC236}">
                <a16:creationId xmlns:a16="http://schemas.microsoft.com/office/drawing/2014/main" id="{A8B05500-8291-8CEC-A869-BCF3A3775E05}"/>
              </a:ext>
            </a:extLst>
          </p:cNvPr>
          <p:cNvCxnSpPr>
            <a:cxnSpLocks/>
            <a:endCxn id="20" idx="1"/>
          </p:cNvCxnSpPr>
          <p:nvPr/>
        </p:nvCxnSpPr>
        <p:spPr>
          <a:xfrm flipV="1">
            <a:off x="8913234" y="3069222"/>
            <a:ext cx="1082650" cy="639858"/>
          </a:xfrm>
          <a:prstGeom prst="line">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19F7560-D923-9620-35CD-226F01E2F54F}"/>
              </a:ext>
            </a:extLst>
          </p:cNvPr>
          <p:cNvCxnSpPr>
            <a:cxnSpLocks/>
            <a:stCxn id="20" idx="1"/>
          </p:cNvCxnSpPr>
          <p:nvPr/>
        </p:nvCxnSpPr>
        <p:spPr>
          <a:xfrm flipH="1" flipV="1">
            <a:off x="8926030" y="2879958"/>
            <a:ext cx="1069854" cy="189264"/>
          </a:xfrm>
          <a:prstGeom prst="line">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C76F6A0-FDD7-8E4A-C408-3B63C000B419}"/>
              </a:ext>
            </a:extLst>
          </p:cNvPr>
          <p:cNvGrpSpPr>
            <a:grpSpLocks noChangeAspect="1"/>
          </p:cNvGrpSpPr>
          <p:nvPr/>
        </p:nvGrpSpPr>
        <p:grpSpPr>
          <a:xfrm>
            <a:off x="1557778" y="2041290"/>
            <a:ext cx="7345040" cy="3136385"/>
            <a:chOff x="1418286" y="1713911"/>
            <a:chExt cx="10064654" cy="4297680"/>
          </a:xfrm>
          <a:effectLst>
            <a:outerShdw blurRad="50800" dist="38100" algn="l" rotWithShape="0">
              <a:prstClr val="black">
                <a:alpha val="40000"/>
              </a:prstClr>
            </a:outerShdw>
          </a:effectLst>
        </p:grpSpPr>
        <p:pic>
          <p:nvPicPr>
            <p:cNvPr id="11" name="Picture 10">
              <a:extLst>
                <a:ext uri="{FF2B5EF4-FFF2-40B4-BE49-F238E27FC236}">
                  <a16:creationId xmlns:a16="http://schemas.microsoft.com/office/drawing/2014/main" id="{BD3BA29A-B379-4B1C-A9B4-5BD846DFC14A}"/>
                </a:ext>
              </a:extLst>
            </p:cNvPr>
            <p:cNvPicPr>
              <a:picLocks noChangeAspect="1"/>
            </p:cNvPicPr>
            <p:nvPr/>
          </p:nvPicPr>
          <p:blipFill rotWithShape="1">
            <a:blip r:embed="rId3"/>
            <a:srcRect l="50000" t="23723" r="2002" b="34811"/>
            <a:stretch/>
          </p:blipFill>
          <p:spPr>
            <a:xfrm>
              <a:off x="1418286" y="1713911"/>
              <a:ext cx="10064654" cy="4297680"/>
            </a:xfrm>
            <a:prstGeom prst="rect">
              <a:avLst/>
            </a:prstGeom>
          </p:spPr>
        </p:pic>
        <p:sp>
          <p:nvSpPr>
            <p:cNvPr id="12" name="Rectangle: Rounded Corners 11">
              <a:extLst>
                <a:ext uri="{FF2B5EF4-FFF2-40B4-BE49-F238E27FC236}">
                  <a16:creationId xmlns:a16="http://schemas.microsoft.com/office/drawing/2014/main" id="{3C94791A-504B-0408-B88B-B78224A9199E}"/>
                </a:ext>
              </a:extLst>
            </p:cNvPr>
            <p:cNvSpPr/>
            <p:nvPr/>
          </p:nvSpPr>
          <p:spPr>
            <a:xfrm>
              <a:off x="4725630" y="4458746"/>
              <a:ext cx="1912914" cy="350997"/>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58BAFDF-E898-62C3-6035-B9B46AD0C806}"/>
                </a:ext>
              </a:extLst>
            </p:cNvPr>
            <p:cNvSpPr/>
            <p:nvPr/>
          </p:nvSpPr>
          <p:spPr>
            <a:xfrm>
              <a:off x="7008582" y="4458746"/>
              <a:ext cx="2208570" cy="350997"/>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D6A36CF0-843F-4A96-874F-27C668744FC6}"/>
              </a:ext>
            </a:extLst>
          </p:cNvPr>
          <p:cNvSpPr txBox="1"/>
          <p:nvPr/>
        </p:nvSpPr>
        <p:spPr>
          <a:xfrm>
            <a:off x="3772846" y="5375882"/>
            <a:ext cx="5540836" cy="523220"/>
          </a:xfrm>
          <a:prstGeom prst="rect">
            <a:avLst/>
          </a:prstGeom>
          <a:noFill/>
        </p:spPr>
        <p:txBody>
          <a:bodyPr wrap="square" lIns="91440" tIns="45720" rIns="91440" bIns="45720" anchor="t">
            <a:spAutoFit/>
          </a:bodyPr>
          <a:lstStyle/>
          <a:p>
            <a:pPr algn="ctr"/>
            <a:r>
              <a:rPr lang="en-US" sz="1400">
                <a:cs typeface="Segoe UI"/>
              </a:rPr>
              <a:t>When possible, have your contact information and/or application number on file available to assist the agent in locating your records</a:t>
            </a:r>
          </a:p>
        </p:txBody>
      </p:sp>
    </p:spTree>
    <p:extLst>
      <p:ext uri="{BB962C8B-B14F-4D97-AF65-F5344CB8AC3E}">
        <p14:creationId xmlns:p14="http://schemas.microsoft.com/office/powerpoint/2010/main" val="1888115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5502A-8F7B-73F3-3E5B-87429ED5F60C}"/>
              </a:ext>
            </a:extLst>
          </p:cNvPr>
          <p:cNvSpPr>
            <a:spLocks noGrp="1"/>
          </p:cNvSpPr>
          <p:nvPr>
            <p:ph type="body" sz="quarter" idx="13"/>
          </p:nvPr>
        </p:nvSpPr>
        <p:spPr/>
        <p:txBody>
          <a:bodyPr/>
          <a:lstStyle/>
          <a:p>
            <a:r>
              <a:rPr lang="en-US"/>
              <a:t>General navigation</a:t>
            </a:r>
          </a:p>
        </p:txBody>
      </p:sp>
      <p:sp>
        <p:nvSpPr>
          <p:cNvPr id="3" name="Title 2">
            <a:extLst>
              <a:ext uri="{FF2B5EF4-FFF2-40B4-BE49-F238E27FC236}">
                <a16:creationId xmlns:a16="http://schemas.microsoft.com/office/drawing/2014/main" id="{22B490B9-B25C-A261-7E19-0B8D86AFC3D9}"/>
              </a:ext>
            </a:extLst>
          </p:cNvPr>
          <p:cNvSpPr>
            <a:spLocks noGrp="1"/>
          </p:cNvSpPr>
          <p:nvPr>
            <p:ph type="title"/>
          </p:nvPr>
        </p:nvSpPr>
        <p:spPr/>
        <p:txBody>
          <a:bodyPr/>
          <a:lstStyle/>
          <a:p>
            <a:r>
              <a:rPr lang="en-US"/>
              <a:t>Where does my Request for Support go? </a:t>
            </a:r>
          </a:p>
        </p:txBody>
      </p:sp>
      <p:sp>
        <p:nvSpPr>
          <p:cNvPr id="5" name="Slide Number Placeholder 4">
            <a:extLst>
              <a:ext uri="{FF2B5EF4-FFF2-40B4-BE49-F238E27FC236}">
                <a16:creationId xmlns:a16="http://schemas.microsoft.com/office/drawing/2014/main" id="{7E039F29-D5F7-37C1-A6FC-70E62E0D4B9F}"/>
              </a:ext>
            </a:extLst>
          </p:cNvPr>
          <p:cNvSpPr>
            <a:spLocks noGrp="1"/>
          </p:cNvSpPr>
          <p:nvPr>
            <p:ph type="sldNum" sz="quarter" idx="4"/>
          </p:nvPr>
        </p:nvSpPr>
        <p:spPr/>
        <p:txBody>
          <a:bodyPr/>
          <a:lstStyle/>
          <a:p>
            <a:fld id="{E1123682-AE52-6D45-865E-F1EB3AE0E340}" type="slidenum">
              <a:rPr lang="en-US" smtClean="0"/>
              <a:pPr/>
              <a:t>19</a:t>
            </a:fld>
            <a:endParaRPr lang="en-US"/>
          </a:p>
        </p:txBody>
      </p:sp>
      <p:sp>
        <p:nvSpPr>
          <p:cNvPr id="4" name="Rectangle 3">
            <a:extLst>
              <a:ext uri="{FF2B5EF4-FFF2-40B4-BE49-F238E27FC236}">
                <a16:creationId xmlns:a16="http://schemas.microsoft.com/office/drawing/2014/main" id="{C5E540DF-BC7B-5F9F-60C4-CBF42E9F3673}"/>
              </a:ext>
            </a:extLst>
          </p:cNvPr>
          <p:cNvSpPr/>
          <p:nvPr/>
        </p:nvSpPr>
        <p:spPr>
          <a:xfrm>
            <a:off x="8296741" y="1765628"/>
            <a:ext cx="2954353" cy="34921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u="sng" err="1">
                <a:solidFill>
                  <a:schemeClr val="accent5"/>
                </a:solidFill>
              </a:rPr>
              <a:t>MyEnergy</a:t>
            </a:r>
            <a:r>
              <a:rPr lang="en-US" sz="1400" b="1" u="sng">
                <a:solidFill>
                  <a:schemeClr val="accent5"/>
                </a:solidFill>
              </a:rPr>
              <a:t> Support Information:</a:t>
            </a:r>
          </a:p>
          <a:p>
            <a:pPr algn="ctr"/>
            <a:endParaRPr lang="en-US" sz="1400" b="1" u="sng">
              <a:solidFill>
                <a:schemeClr val="accent5"/>
              </a:solidFill>
            </a:endParaRPr>
          </a:p>
          <a:p>
            <a:pPr algn="ctr"/>
            <a:r>
              <a:rPr lang="en-US" sz="1100">
                <a:solidFill>
                  <a:schemeClr val="bg1"/>
                </a:solidFill>
              </a:rPr>
              <a:t>The routing of each Support Type varies based on the audience submitting questions. The following showcases which questions will be routed to</a:t>
            </a:r>
          </a:p>
          <a:p>
            <a:pPr marL="171450" indent="-171450">
              <a:buFont typeface="Arial" panose="020B0604020202020204" pitchFamily="34" charset="0"/>
              <a:buChar char="•"/>
            </a:pPr>
            <a:r>
              <a:rPr lang="en-US" sz="1100">
                <a:solidFill>
                  <a:schemeClr val="bg1"/>
                </a:solidFill>
              </a:rPr>
              <a:t>Application Support -&gt; Routes to TRC</a:t>
            </a:r>
          </a:p>
          <a:p>
            <a:pPr marL="171450" indent="-171450">
              <a:buFont typeface="Arial" panose="020B0604020202020204" pitchFamily="34" charset="0"/>
              <a:buChar char="•"/>
            </a:pPr>
            <a:r>
              <a:rPr lang="en-US" sz="1100">
                <a:solidFill>
                  <a:schemeClr val="bg1"/>
                </a:solidFill>
              </a:rPr>
              <a:t>Whole Home Project -&gt; Routes to CLEAResult</a:t>
            </a:r>
          </a:p>
          <a:p>
            <a:pPr marL="171450" indent="-171450">
              <a:buFont typeface="Arial" panose="020B0604020202020204" pitchFamily="34" charset="0"/>
              <a:buChar char="•"/>
            </a:pPr>
            <a:r>
              <a:rPr lang="en-US" sz="1100">
                <a:solidFill>
                  <a:schemeClr val="bg1"/>
                </a:solidFill>
              </a:rPr>
              <a:t>Appliance Support -&gt; Routes to TRC</a:t>
            </a:r>
          </a:p>
          <a:p>
            <a:pPr marL="171450" indent="-171450">
              <a:buFont typeface="Arial" panose="020B0604020202020204" pitchFamily="34" charset="0"/>
              <a:buChar char="•"/>
            </a:pPr>
            <a:r>
              <a:rPr lang="en-US" sz="1100">
                <a:solidFill>
                  <a:schemeClr val="bg1"/>
                </a:solidFill>
              </a:rPr>
              <a:t>General Process Support -&gt; Routes to TRC</a:t>
            </a:r>
          </a:p>
          <a:p>
            <a:pPr marL="171450" indent="-171450">
              <a:buFont typeface="Arial" panose="020B0604020202020204" pitchFamily="34" charset="0"/>
              <a:buChar char="•"/>
            </a:pPr>
            <a:r>
              <a:rPr lang="en-US" sz="1100">
                <a:solidFill>
                  <a:schemeClr val="bg1"/>
                </a:solidFill>
              </a:rPr>
              <a:t>Other -&gt; Routes to TRC </a:t>
            </a:r>
            <a:r>
              <a:rPr lang="en-US" sz="1100" i="1">
                <a:solidFill>
                  <a:schemeClr val="bg1"/>
                </a:solidFill>
              </a:rPr>
              <a:t>(May get reassigned to CLEAResult)</a:t>
            </a:r>
          </a:p>
          <a:p>
            <a:pPr marL="628650" lvl="1" indent="-171450">
              <a:buFont typeface="Arial" panose="020B0604020202020204" pitchFamily="34" charset="0"/>
              <a:buChar char="•"/>
            </a:pPr>
            <a:r>
              <a:rPr lang="en-US" sz="1100">
                <a:solidFill>
                  <a:schemeClr val="bg1"/>
                </a:solidFill>
              </a:rPr>
              <a:t>All Support Types require an Application Number OR Enrollment Number except for "Other"</a:t>
            </a:r>
          </a:p>
        </p:txBody>
      </p:sp>
      <p:pic>
        <p:nvPicPr>
          <p:cNvPr id="21" name="Picture 20">
            <a:extLst>
              <a:ext uri="{FF2B5EF4-FFF2-40B4-BE49-F238E27FC236}">
                <a16:creationId xmlns:a16="http://schemas.microsoft.com/office/drawing/2014/main" id="{4D5A539E-2D24-F0D3-D945-6D3EE67EC50C}"/>
              </a:ext>
            </a:extLst>
          </p:cNvPr>
          <p:cNvPicPr>
            <a:picLocks noChangeAspect="1"/>
          </p:cNvPicPr>
          <p:nvPr/>
        </p:nvPicPr>
        <p:blipFill rotWithShape="1">
          <a:blip r:embed="rId2"/>
          <a:srcRect l="4942" t="2249" r="1606" b="11983"/>
          <a:stretch/>
        </p:blipFill>
        <p:spPr>
          <a:xfrm>
            <a:off x="609600" y="1765628"/>
            <a:ext cx="7687142" cy="3492172"/>
          </a:xfrm>
          <a:prstGeom prst="rect">
            <a:avLst/>
          </a:prstGeom>
          <a:ln w="12700">
            <a:solidFill>
              <a:srgbClr val="9F9F9F"/>
            </a:solidFill>
          </a:ln>
        </p:spPr>
      </p:pic>
    </p:spTree>
    <p:extLst>
      <p:ext uri="{BB962C8B-B14F-4D97-AF65-F5344CB8AC3E}">
        <p14:creationId xmlns:p14="http://schemas.microsoft.com/office/powerpoint/2010/main" val="283014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C27197-A040-2D21-B6F5-BACD9915E760}"/>
              </a:ext>
            </a:extLst>
          </p:cNvPr>
          <p:cNvSpPr>
            <a:spLocks noGrp="1"/>
          </p:cNvSpPr>
          <p:nvPr>
            <p:ph type="title"/>
          </p:nvPr>
        </p:nvSpPr>
        <p:spPr/>
        <p:txBody>
          <a:bodyPr/>
          <a:lstStyle/>
          <a:p>
            <a:r>
              <a:rPr lang="en-US"/>
              <a:t>Overview and General Navigation</a:t>
            </a:r>
          </a:p>
        </p:txBody>
      </p:sp>
      <p:sp>
        <p:nvSpPr>
          <p:cNvPr id="2" name="Slide Number Placeholder 5">
            <a:extLst>
              <a:ext uri="{FF2B5EF4-FFF2-40B4-BE49-F238E27FC236}">
                <a16:creationId xmlns:a16="http://schemas.microsoft.com/office/drawing/2014/main" id="{1C070917-D5A4-697D-6A32-257562C579C5}"/>
              </a:ext>
            </a:extLst>
          </p:cNvPr>
          <p:cNvSpPr txBox="1">
            <a:spLocks/>
          </p:cNvSpPr>
          <p:nvPr/>
        </p:nvSpPr>
        <p:spPr>
          <a:xfrm>
            <a:off x="11149152" y="6381335"/>
            <a:ext cx="441186" cy="365125"/>
          </a:xfrm>
          <a:prstGeom prst="rect">
            <a:avLst/>
          </a:prstGeom>
        </p:spPr>
        <p:txBody>
          <a:bodyPr lIns="0" tIns="0" rIns="0" bIns="0" anchor="ctr"/>
          <a:lstStyle>
            <a:defPPr>
              <a:defRPr lang="en-US"/>
            </a:defPPr>
            <a:lvl1pPr marL="0" algn="r" defTabSz="914400" rtl="0" eaLnBrk="1" latinLnBrk="0" hangingPunct="1">
              <a:defRPr sz="900" b="1" kern="1200">
                <a:solidFill>
                  <a:srgbClr val="7B86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23682-AE52-6D45-865E-F1EB3AE0E340}" type="slidenum">
              <a:rPr lang="en-US" smtClean="0">
                <a:solidFill>
                  <a:schemeClr val="bg1"/>
                </a:solidFill>
              </a:rPr>
              <a:pPr/>
              <a:t>2</a:t>
            </a:fld>
            <a:endParaRPr lang="en-US">
              <a:solidFill>
                <a:schemeClr val="bg1"/>
              </a:solidFill>
            </a:endParaRPr>
          </a:p>
        </p:txBody>
      </p:sp>
    </p:spTree>
    <p:extLst>
      <p:ext uri="{BB962C8B-B14F-4D97-AF65-F5344CB8AC3E}">
        <p14:creationId xmlns:p14="http://schemas.microsoft.com/office/powerpoint/2010/main" val="2376366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C27197-A040-2D21-B6F5-BACD9915E760}"/>
              </a:ext>
            </a:extLst>
          </p:cNvPr>
          <p:cNvSpPr>
            <a:spLocks noGrp="1"/>
          </p:cNvSpPr>
          <p:nvPr>
            <p:ph type="title"/>
          </p:nvPr>
        </p:nvSpPr>
        <p:spPr/>
        <p:txBody>
          <a:bodyPr/>
          <a:lstStyle/>
          <a:p>
            <a:r>
              <a:rPr lang="en-US"/>
              <a:t>Application Management</a:t>
            </a:r>
          </a:p>
        </p:txBody>
      </p:sp>
      <p:sp>
        <p:nvSpPr>
          <p:cNvPr id="2" name="Slide Number Placeholder 5">
            <a:extLst>
              <a:ext uri="{FF2B5EF4-FFF2-40B4-BE49-F238E27FC236}">
                <a16:creationId xmlns:a16="http://schemas.microsoft.com/office/drawing/2014/main" id="{DF9555BF-811B-3C49-30B2-8B4DB1D8122C}"/>
              </a:ext>
            </a:extLst>
          </p:cNvPr>
          <p:cNvSpPr txBox="1">
            <a:spLocks/>
          </p:cNvSpPr>
          <p:nvPr/>
        </p:nvSpPr>
        <p:spPr>
          <a:xfrm>
            <a:off x="11149152" y="6381335"/>
            <a:ext cx="441186" cy="365125"/>
          </a:xfrm>
          <a:prstGeom prst="rect">
            <a:avLst/>
          </a:prstGeom>
        </p:spPr>
        <p:txBody>
          <a:bodyPr lIns="0" tIns="0" rIns="0" bIns="0" anchor="ctr"/>
          <a:lstStyle>
            <a:defPPr>
              <a:defRPr lang="en-US"/>
            </a:defPPr>
            <a:lvl1pPr marL="0" algn="r" defTabSz="914400" rtl="0" eaLnBrk="1" latinLnBrk="0" hangingPunct="1">
              <a:defRPr sz="900" b="1" kern="1200">
                <a:solidFill>
                  <a:srgbClr val="7B86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23682-AE52-6D45-865E-F1EB3AE0E340}" type="slidenum">
              <a:rPr lang="en-US" smtClean="0">
                <a:solidFill>
                  <a:schemeClr val="bg1"/>
                </a:solidFill>
              </a:rPr>
              <a:pPr/>
              <a:t>20</a:t>
            </a:fld>
            <a:endParaRPr lang="en-US">
              <a:solidFill>
                <a:schemeClr val="bg1"/>
              </a:solidFill>
            </a:endParaRPr>
          </a:p>
        </p:txBody>
      </p:sp>
    </p:spTree>
    <p:extLst>
      <p:ext uri="{BB962C8B-B14F-4D97-AF65-F5344CB8AC3E}">
        <p14:creationId xmlns:p14="http://schemas.microsoft.com/office/powerpoint/2010/main" val="356755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A88D4-0E21-7125-FC59-C2496A8E8EE1}"/>
              </a:ext>
            </a:extLst>
          </p:cNvPr>
          <p:cNvSpPr>
            <a:spLocks noGrp="1"/>
          </p:cNvSpPr>
          <p:nvPr>
            <p:ph type="title"/>
          </p:nvPr>
        </p:nvSpPr>
        <p:spPr/>
        <p:txBody>
          <a:bodyPr/>
          <a:lstStyle/>
          <a:p>
            <a:r>
              <a:rPr lang="en-US"/>
              <a:t>Application management</a:t>
            </a:r>
          </a:p>
        </p:txBody>
      </p:sp>
      <p:sp>
        <p:nvSpPr>
          <p:cNvPr id="4" name="Text Placeholder 3">
            <a:extLst>
              <a:ext uri="{FF2B5EF4-FFF2-40B4-BE49-F238E27FC236}">
                <a16:creationId xmlns:a16="http://schemas.microsoft.com/office/drawing/2014/main" id="{6B8085DC-D769-7140-BAB3-385AF2058685}"/>
              </a:ext>
            </a:extLst>
          </p:cNvPr>
          <p:cNvSpPr>
            <a:spLocks noGrp="1"/>
          </p:cNvSpPr>
          <p:nvPr>
            <p:ph type="body" sz="quarter" idx="12"/>
          </p:nvPr>
        </p:nvSpPr>
        <p:spPr>
          <a:xfrm>
            <a:off x="1160368" y="2535206"/>
            <a:ext cx="10429969" cy="3483864"/>
          </a:xfrm>
        </p:spPr>
        <p:txBody>
          <a:bodyPr vert="horz" lIns="0" tIns="0" rIns="0" bIns="0" numCol="2" rtlCol="0" anchor="t">
            <a:noAutofit/>
          </a:bodyPr>
          <a:lstStyle/>
          <a:p>
            <a:pPr marL="493395" indent="-458470"/>
            <a:r>
              <a:rPr lang="en-US"/>
              <a:t>How to Submit an Application</a:t>
            </a:r>
            <a:endParaRPr lang="en-US">
              <a:cs typeface="Segoe UI Light"/>
            </a:endParaRPr>
          </a:p>
          <a:p>
            <a:pPr marL="493395" indent="-458470"/>
            <a:r>
              <a:rPr lang="en-US"/>
              <a:t>How to View an Application</a:t>
            </a:r>
            <a:endParaRPr lang="en-US">
              <a:cs typeface="Segoe UI Light"/>
            </a:endParaRPr>
          </a:p>
          <a:p>
            <a:pPr marL="34925" indent="0">
              <a:buNone/>
            </a:pPr>
            <a:endParaRPr lang="en-US">
              <a:cs typeface="Segoe UI Light"/>
            </a:endParaRPr>
          </a:p>
          <a:p>
            <a:pPr marL="34925" indent="0">
              <a:buNone/>
            </a:pPr>
            <a:endParaRPr lang="en-US">
              <a:cs typeface="Segoe UI Light"/>
            </a:endParaRPr>
          </a:p>
        </p:txBody>
      </p:sp>
      <p:sp>
        <p:nvSpPr>
          <p:cNvPr id="5" name="Slide Number Placeholder 5">
            <a:extLst>
              <a:ext uri="{FF2B5EF4-FFF2-40B4-BE49-F238E27FC236}">
                <a16:creationId xmlns:a16="http://schemas.microsoft.com/office/drawing/2014/main" id="{4277D08A-C940-9786-1F21-290EFCB449B7}"/>
              </a:ext>
            </a:extLst>
          </p:cNvPr>
          <p:cNvSpPr txBox="1">
            <a:spLocks/>
          </p:cNvSpPr>
          <p:nvPr/>
        </p:nvSpPr>
        <p:spPr>
          <a:xfrm>
            <a:off x="11149152" y="6381335"/>
            <a:ext cx="441186" cy="365125"/>
          </a:xfrm>
          <a:prstGeom prst="rect">
            <a:avLst/>
          </a:prstGeom>
        </p:spPr>
        <p:txBody>
          <a:bodyPr lIns="0" tIns="0" rIns="0" bIns="0" anchor="ctr"/>
          <a:lstStyle>
            <a:defPPr>
              <a:defRPr lang="en-US"/>
            </a:defPPr>
            <a:lvl1pPr marL="0" algn="r" defTabSz="914400" rtl="0" eaLnBrk="1" latinLnBrk="0" hangingPunct="1">
              <a:defRPr sz="900" b="1" kern="1200">
                <a:solidFill>
                  <a:srgbClr val="7B86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23682-AE52-6D45-865E-F1EB3AE0E340}" type="slidenum">
              <a:rPr lang="en-US" smtClean="0">
                <a:solidFill>
                  <a:schemeClr val="bg1"/>
                </a:solidFill>
              </a:rPr>
              <a:pPr/>
              <a:t>21</a:t>
            </a:fld>
            <a:endParaRPr lang="en-US">
              <a:solidFill>
                <a:schemeClr val="bg1"/>
              </a:solidFill>
            </a:endParaRPr>
          </a:p>
        </p:txBody>
      </p:sp>
    </p:spTree>
    <p:custDataLst>
      <p:tags r:id="rId1"/>
    </p:custDataLst>
    <p:extLst>
      <p:ext uri="{BB962C8B-B14F-4D97-AF65-F5344CB8AC3E}">
        <p14:creationId xmlns:p14="http://schemas.microsoft.com/office/powerpoint/2010/main" val="2145113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175409-C903-4BC1-E64F-019B8282D84A}"/>
              </a:ext>
            </a:extLst>
          </p:cNvPr>
          <p:cNvSpPr>
            <a:spLocks noGrp="1"/>
          </p:cNvSpPr>
          <p:nvPr>
            <p:ph type="body" sz="quarter" idx="10"/>
          </p:nvPr>
        </p:nvSpPr>
        <p:spPr/>
        <p:txBody>
          <a:bodyPr/>
          <a:lstStyle/>
          <a:p>
            <a:r>
              <a:rPr lang="en-US"/>
              <a:t>How to Submit an Application</a:t>
            </a:r>
          </a:p>
        </p:txBody>
      </p:sp>
      <p:sp>
        <p:nvSpPr>
          <p:cNvPr id="3" name="Slide Number Placeholder 5">
            <a:extLst>
              <a:ext uri="{FF2B5EF4-FFF2-40B4-BE49-F238E27FC236}">
                <a16:creationId xmlns:a16="http://schemas.microsoft.com/office/drawing/2014/main" id="{450D30D3-647D-76A0-14C2-98A7E4A41F22}"/>
              </a:ext>
            </a:extLst>
          </p:cNvPr>
          <p:cNvSpPr txBox="1">
            <a:spLocks/>
          </p:cNvSpPr>
          <p:nvPr/>
        </p:nvSpPr>
        <p:spPr>
          <a:xfrm>
            <a:off x="11149152" y="6381335"/>
            <a:ext cx="441186" cy="365125"/>
          </a:xfrm>
          <a:prstGeom prst="rect">
            <a:avLst/>
          </a:prstGeom>
        </p:spPr>
        <p:txBody>
          <a:bodyPr lIns="0" tIns="0" rIns="0" bIns="0" anchor="ctr"/>
          <a:lstStyle>
            <a:defPPr>
              <a:defRPr lang="en-US"/>
            </a:defPPr>
            <a:lvl1pPr marL="0" algn="r" defTabSz="914400" rtl="0" eaLnBrk="1" latinLnBrk="0" hangingPunct="1">
              <a:defRPr sz="900" b="1" kern="1200">
                <a:solidFill>
                  <a:srgbClr val="7B86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23682-AE52-6D45-865E-F1EB3AE0E340}" type="slidenum">
              <a:rPr lang="en-US" smtClean="0">
                <a:solidFill>
                  <a:schemeClr val="bg1"/>
                </a:solidFill>
              </a:rPr>
              <a:pPr/>
              <a:t>22</a:t>
            </a:fld>
            <a:endParaRPr lang="en-US">
              <a:solidFill>
                <a:schemeClr val="bg1"/>
              </a:solidFill>
            </a:endParaRPr>
          </a:p>
        </p:txBody>
      </p:sp>
    </p:spTree>
    <p:custDataLst>
      <p:tags r:id="rId1"/>
    </p:custDataLst>
    <p:extLst>
      <p:ext uri="{BB962C8B-B14F-4D97-AF65-F5344CB8AC3E}">
        <p14:creationId xmlns:p14="http://schemas.microsoft.com/office/powerpoint/2010/main" val="3629646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3AD3BCB-1A08-1DD5-1ED2-AC3930DCC831}"/>
              </a:ext>
            </a:extLst>
          </p:cNvPr>
          <p:cNvSpPr>
            <a:spLocks noGrp="1"/>
          </p:cNvSpPr>
          <p:nvPr>
            <p:ph type="pic" sz="quarter" idx="21"/>
          </p:nvPr>
        </p:nvSpPr>
        <p:spPr/>
        <p:txBody>
          <a:bodyPr/>
          <a:lstStyle/>
          <a:p>
            <a:endParaRPr lang="en-US"/>
          </a:p>
        </p:txBody>
      </p:sp>
      <p:sp>
        <p:nvSpPr>
          <p:cNvPr id="3" name="Text Placeholder 2">
            <a:extLst>
              <a:ext uri="{FF2B5EF4-FFF2-40B4-BE49-F238E27FC236}">
                <a16:creationId xmlns:a16="http://schemas.microsoft.com/office/drawing/2014/main" id="{EB6216FF-38C7-5B2C-AEBC-243724732537}"/>
              </a:ext>
            </a:extLst>
          </p:cNvPr>
          <p:cNvSpPr>
            <a:spLocks noGrp="1"/>
          </p:cNvSpPr>
          <p:nvPr>
            <p:ph type="body" sz="quarter" idx="17"/>
          </p:nvPr>
        </p:nvSpPr>
        <p:spPr>
          <a:xfrm>
            <a:off x="6172316" y="874491"/>
            <a:ext cx="5672551" cy="5067736"/>
          </a:xfrm>
        </p:spPr>
        <p:txBody>
          <a:bodyPr/>
          <a:lstStyle/>
          <a:p>
            <a:pPr algn="ctr"/>
            <a:r>
              <a:rPr lang="en-US" sz="1600" b="1">
                <a:latin typeface="Roboto" panose="02000000000000000000" pitchFamily="2" charset="0"/>
                <a:ea typeface="Roboto" panose="02000000000000000000" pitchFamily="2" charset="0"/>
                <a:cs typeface="Roboto" panose="02000000000000000000" pitchFamily="2" charset="0"/>
              </a:rPr>
              <a:t>Points to Remember</a:t>
            </a:r>
            <a:endParaRPr lang="en-US" sz="1600">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600">
                <a:latin typeface="Roboto" panose="02000000000000000000" pitchFamily="2" charset="0"/>
                <a:ea typeface="Roboto" panose="02000000000000000000" pitchFamily="2" charset="0"/>
                <a:cs typeface="Roboto" panose="02000000000000000000" pitchFamily="2" charset="0"/>
              </a:rPr>
              <a:t>Be sure to complete each section. If you need more time, you can save your application and return to it at any time.</a:t>
            </a:r>
          </a:p>
          <a:p>
            <a:pPr marL="285750" indent="-285750">
              <a:buFont typeface="Arial" panose="020B0604020202020204" pitchFamily="34" charset="0"/>
              <a:buChar char="•"/>
            </a:pPr>
            <a:r>
              <a:rPr lang="en-US" sz="1600">
                <a:latin typeface="Roboto" panose="02000000000000000000" pitchFamily="2" charset="0"/>
                <a:ea typeface="Roboto" panose="02000000000000000000" pitchFamily="2" charset="0"/>
                <a:cs typeface="Roboto" panose="02000000000000000000" pitchFamily="2" charset="0"/>
              </a:rPr>
              <a:t>Make sure the contact person listed on the application is the same person listed on the electric utility bill.</a:t>
            </a:r>
          </a:p>
          <a:p>
            <a:pPr marL="285750" indent="-285750">
              <a:buFont typeface="Arial" panose="020B0604020202020204" pitchFamily="34" charset="0"/>
              <a:buChar char="•"/>
            </a:pPr>
            <a:r>
              <a:rPr lang="en-US" sz="1600">
                <a:latin typeface="Roboto" panose="02000000000000000000" pitchFamily="2" charset="0"/>
                <a:ea typeface="Roboto" panose="02000000000000000000" pitchFamily="2" charset="0"/>
                <a:cs typeface="Roboto" panose="02000000000000000000" pitchFamily="2" charset="0"/>
              </a:rPr>
              <a:t>You will need to upload the most recent electric utility bill and required eligibility documents with your application submission. If you don't have them now, you can save your application and return to it when you have the documents available.</a:t>
            </a:r>
          </a:p>
          <a:p>
            <a:pPr marL="285750" indent="-285750">
              <a:buFont typeface="Arial" panose="020B0604020202020204" pitchFamily="34" charset="0"/>
              <a:buChar char="•"/>
            </a:pPr>
            <a:r>
              <a:rPr lang="en-US" sz="1600" b="1">
                <a:latin typeface="Roboto" panose="02000000000000000000" pitchFamily="2" charset="0"/>
                <a:ea typeface="Roboto" panose="02000000000000000000" pitchFamily="2" charset="0"/>
                <a:cs typeface="Roboto" panose="02000000000000000000" pitchFamily="2" charset="0"/>
              </a:rPr>
              <a:t>'</a:t>
            </a:r>
            <a:r>
              <a:rPr lang="en-US" sz="1600" b="1">
                <a:solidFill>
                  <a:schemeClr val="accent6"/>
                </a:solidFill>
                <a:latin typeface="Roboto" panose="02000000000000000000" pitchFamily="2" charset="0"/>
                <a:ea typeface="Roboto" panose="02000000000000000000" pitchFamily="2" charset="0"/>
                <a:cs typeface="Roboto" panose="02000000000000000000" pitchFamily="2" charset="0"/>
              </a:rPr>
              <a:t>*</a:t>
            </a:r>
            <a:r>
              <a:rPr lang="en-US" sz="1600" b="1">
                <a:latin typeface="Roboto" panose="02000000000000000000" pitchFamily="2" charset="0"/>
                <a:ea typeface="Roboto" panose="02000000000000000000" pitchFamily="2" charset="0"/>
                <a:cs typeface="Roboto" panose="02000000000000000000" pitchFamily="2" charset="0"/>
              </a:rPr>
              <a:t>' </a:t>
            </a:r>
            <a:r>
              <a:rPr lang="en-US" sz="1600">
                <a:latin typeface="Roboto" panose="02000000000000000000" pitchFamily="2" charset="0"/>
                <a:ea typeface="Roboto" panose="02000000000000000000" pitchFamily="2" charset="0"/>
                <a:cs typeface="Roboto" panose="02000000000000000000" pitchFamily="2" charset="0"/>
              </a:rPr>
              <a:t>Indicates a required field. You must fill out this field to proceed with your application.</a:t>
            </a:r>
          </a:p>
          <a:p>
            <a:pPr marL="285750" indent="-285750">
              <a:buFont typeface="Arial" panose="020B0604020202020204" pitchFamily="34" charset="0"/>
              <a:buChar char="•"/>
            </a:pPr>
            <a:endParaRPr lang="en-US" sz="1600">
              <a:latin typeface="Roboto" panose="02000000000000000000" pitchFamily="2" charset="0"/>
              <a:ea typeface="Roboto" panose="02000000000000000000" pitchFamily="2" charset="0"/>
              <a:cs typeface="Roboto" panose="02000000000000000000" pitchFamily="2" charset="0"/>
            </a:endParaRPr>
          </a:p>
          <a:p>
            <a:r>
              <a:rPr lang="en-US" sz="1600">
                <a:latin typeface="Roboto" panose="02000000000000000000" pitchFamily="2" charset="0"/>
                <a:ea typeface="Roboto" panose="02000000000000000000" pitchFamily="2" charset="0"/>
                <a:cs typeface="Roboto" panose="02000000000000000000" pitchFamily="2" charset="0"/>
              </a:rPr>
              <a:t>Need help? </a:t>
            </a:r>
          </a:p>
          <a:p>
            <a:r>
              <a:rPr lang="en-US" sz="1600">
                <a:latin typeface="Roboto" panose="02000000000000000000" pitchFamily="2" charset="0"/>
                <a:ea typeface="Roboto" panose="02000000000000000000" pitchFamily="2" charset="0"/>
                <a:cs typeface="Roboto" panose="02000000000000000000" pitchFamily="2" charset="0"/>
              </a:rPr>
              <a:t>Call us at: 866-NYSERDA, or email us </a:t>
            </a:r>
          </a:p>
          <a:p>
            <a:pPr marL="285750" indent="-285750">
              <a:buFont typeface="Arial" panose="020B0604020202020204" pitchFamily="34" charset="0"/>
              <a:buChar char="•"/>
            </a:pPr>
            <a:r>
              <a:rPr lang="en-US" sz="1600" b="1" err="1">
                <a:latin typeface="Roboto" panose="02000000000000000000" pitchFamily="2" charset="0"/>
                <a:ea typeface="Roboto" panose="02000000000000000000" pitchFamily="2" charset="0"/>
                <a:cs typeface="Roboto" panose="02000000000000000000" pitchFamily="2" charset="0"/>
              </a:rPr>
              <a:t>EmPower</a:t>
            </a:r>
            <a:r>
              <a:rPr lang="en-US" sz="1600" b="1">
                <a:latin typeface="Roboto" panose="02000000000000000000" pitchFamily="2" charset="0"/>
                <a:ea typeface="Roboto" panose="02000000000000000000" pitchFamily="2" charset="0"/>
                <a:cs typeface="Roboto" panose="02000000000000000000" pitchFamily="2" charset="0"/>
              </a:rPr>
              <a:t>+ Support: </a:t>
            </a:r>
            <a:r>
              <a:rPr lang="en-US" sz="1600">
                <a:latin typeface="Roboto" panose="02000000000000000000" pitchFamily="2" charset="0"/>
                <a:ea typeface="Roboto" panose="02000000000000000000" pitchFamily="2" charset="0"/>
                <a:cs typeface="Roboto" panose="02000000000000000000" pitchFamily="2" charset="0"/>
                <a:hlinkClick r:id="rId4"/>
              </a:rPr>
              <a:t>info.residential@nyserda.ny.gov</a:t>
            </a:r>
            <a:r>
              <a:rPr lang="en-US" sz="1600">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r>
              <a:rPr lang="en-US" sz="1600" b="1">
                <a:latin typeface="Roboto" panose="02000000000000000000" pitchFamily="2" charset="0"/>
                <a:ea typeface="Roboto" panose="02000000000000000000" pitchFamily="2" charset="0"/>
                <a:cs typeface="Roboto" panose="02000000000000000000" pitchFamily="2" charset="0"/>
              </a:rPr>
              <a:t>AUP Support: </a:t>
            </a:r>
            <a:r>
              <a:rPr lang="en-US" sz="1600">
                <a:latin typeface="Roboto" panose="02000000000000000000" pitchFamily="2" charset="0"/>
                <a:ea typeface="Roboto" panose="02000000000000000000" pitchFamily="2" charset="0"/>
                <a:cs typeface="Roboto" panose="02000000000000000000" pitchFamily="2" charset="0"/>
                <a:hlinkClick r:id="rId5"/>
              </a:rPr>
              <a:t>AUP@nyserda.ny.gov</a:t>
            </a:r>
            <a:r>
              <a:rPr lang="en-US" sz="1600">
                <a:latin typeface="Roboto" panose="02000000000000000000" pitchFamily="2" charset="0"/>
                <a:ea typeface="Roboto" panose="02000000000000000000" pitchFamily="2" charset="0"/>
                <a:cs typeface="Roboto" panose="02000000000000000000" pitchFamily="2" charset="0"/>
              </a:rPr>
              <a:t> </a:t>
            </a:r>
          </a:p>
        </p:txBody>
      </p:sp>
      <p:sp>
        <p:nvSpPr>
          <p:cNvPr id="4" name="Text Placeholder 3">
            <a:extLst>
              <a:ext uri="{FF2B5EF4-FFF2-40B4-BE49-F238E27FC236}">
                <a16:creationId xmlns:a16="http://schemas.microsoft.com/office/drawing/2014/main" id="{A03BDD22-DF6B-6C4E-E5CA-B06B2CA4CEF6}"/>
              </a:ext>
            </a:extLst>
          </p:cNvPr>
          <p:cNvSpPr>
            <a:spLocks noGrp="1"/>
          </p:cNvSpPr>
          <p:nvPr>
            <p:ph type="body" sz="quarter" idx="19"/>
          </p:nvPr>
        </p:nvSpPr>
        <p:spPr/>
        <p:txBody>
          <a:bodyPr/>
          <a:lstStyle/>
          <a:p>
            <a:r>
              <a:rPr lang="en-US"/>
              <a:t>Application management</a:t>
            </a:r>
          </a:p>
        </p:txBody>
      </p:sp>
      <p:sp>
        <p:nvSpPr>
          <p:cNvPr id="5" name="Slide Number Placeholder 4">
            <a:extLst>
              <a:ext uri="{FF2B5EF4-FFF2-40B4-BE49-F238E27FC236}">
                <a16:creationId xmlns:a16="http://schemas.microsoft.com/office/drawing/2014/main" id="{E35F0221-B62B-07A1-4140-97AABE01A8FB}"/>
              </a:ext>
            </a:extLst>
          </p:cNvPr>
          <p:cNvSpPr>
            <a:spLocks noGrp="1"/>
          </p:cNvSpPr>
          <p:nvPr>
            <p:ph type="sldNum" sz="quarter" idx="4"/>
          </p:nvPr>
        </p:nvSpPr>
        <p:spPr/>
        <p:txBody>
          <a:bodyPr/>
          <a:lstStyle/>
          <a:p>
            <a:fld id="{E1123682-AE52-6D45-865E-F1EB3AE0E340}" type="slidenum">
              <a:rPr lang="en-US" smtClean="0"/>
              <a:pPr/>
              <a:t>23</a:t>
            </a:fld>
            <a:endParaRPr lang="en-US"/>
          </a:p>
        </p:txBody>
      </p:sp>
      <p:sp>
        <p:nvSpPr>
          <p:cNvPr id="8" name="Text Placeholder 7">
            <a:extLst>
              <a:ext uri="{FF2B5EF4-FFF2-40B4-BE49-F238E27FC236}">
                <a16:creationId xmlns:a16="http://schemas.microsoft.com/office/drawing/2014/main" id="{B0F53C38-37C6-11BC-36EF-7AC17BD099A7}"/>
              </a:ext>
            </a:extLst>
          </p:cNvPr>
          <p:cNvSpPr>
            <a:spLocks noGrp="1"/>
          </p:cNvSpPr>
          <p:nvPr>
            <p:ph type="body" sz="quarter" idx="20"/>
          </p:nvPr>
        </p:nvSpPr>
        <p:spPr/>
        <p:txBody>
          <a:bodyPr/>
          <a:lstStyle/>
          <a:p>
            <a:r>
              <a:rPr lang="en-US"/>
              <a:t>How to Submit an Application</a:t>
            </a:r>
          </a:p>
        </p:txBody>
      </p:sp>
    </p:spTree>
    <p:custDataLst>
      <p:tags r:id="rId1"/>
    </p:custDataLst>
    <p:extLst>
      <p:ext uri="{BB962C8B-B14F-4D97-AF65-F5344CB8AC3E}">
        <p14:creationId xmlns:p14="http://schemas.microsoft.com/office/powerpoint/2010/main" val="2178776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3AD3BCB-1A08-1DD5-1ED2-AC3930DCC831}"/>
              </a:ext>
            </a:extLst>
          </p:cNvPr>
          <p:cNvSpPr>
            <a:spLocks noGrp="1"/>
          </p:cNvSpPr>
          <p:nvPr>
            <p:ph type="pic" sz="quarter" idx="21"/>
          </p:nvPr>
        </p:nvSpPr>
        <p:spPr/>
        <p:txBody>
          <a:bodyPr/>
          <a:lstStyle/>
          <a:p>
            <a:endParaRPr lang="en-US"/>
          </a:p>
        </p:txBody>
      </p:sp>
      <p:sp>
        <p:nvSpPr>
          <p:cNvPr id="3" name="Text Placeholder 2">
            <a:extLst>
              <a:ext uri="{FF2B5EF4-FFF2-40B4-BE49-F238E27FC236}">
                <a16:creationId xmlns:a16="http://schemas.microsoft.com/office/drawing/2014/main" id="{EB6216FF-38C7-5B2C-AEBC-243724732537}"/>
              </a:ext>
            </a:extLst>
          </p:cNvPr>
          <p:cNvSpPr>
            <a:spLocks noGrp="1"/>
          </p:cNvSpPr>
          <p:nvPr>
            <p:ph type="body" sz="quarter" idx="17"/>
          </p:nvPr>
        </p:nvSpPr>
        <p:spPr>
          <a:xfrm>
            <a:off x="6172315" y="2179290"/>
            <a:ext cx="5672551" cy="3724401"/>
          </a:xfrm>
        </p:spPr>
        <p:txBody>
          <a:bodyPr numCol="2"/>
          <a:lstStyle/>
          <a:p>
            <a:pPr marL="342900" indent="-342900">
              <a:buFont typeface="+mj-lt"/>
              <a:buAutoNum type="arabicPeriod"/>
            </a:pPr>
            <a:r>
              <a:rPr lang="en-US" sz="1600">
                <a:latin typeface="Roboto" panose="02000000000000000000" pitchFamily="2" charset="0"/>
                <a:ea typeface="Roboto" panose="02000000000000000000" pitchFamily="2" charset="0"/>
                <a:cs typeface="Roboto" panose="02000000000000000000" pitchFamily="2" charset="0"/>
              </a:rPr>
              <a:t>Applicant Information</a:t>
            </a:r>
          </a:p>
          <a:p>
            <a:pPr marL="342900" indent="-342900">
              <a:buFont typeface="+mj-lt"/>
              <a:buAutoNum type="arabicPeriod"/>
            </a:pPr>
            <a:r>
              <a:rPr lang="en-US" sz="1600">
                <a:latin typeface="Roboto" panose="02000000000000000000" pitchFamily="2" charset="0"/>
                <a:ea typeface="Roboto" panose="02000000000000000000" pitchFamily="2" charset="0"/>
                <a:cs typeface="Roboto" panose="02000000000000000000" pitchFamily="2" charset="0"/>
              </a:rPr>
              <a:t>Assistance Information</a:t>
            </a:r>
          </a:p>
          <a:p>
            <a:pPr marL="342900" indent="-342900">
              <a:buFont typeface="+mj-lt"/>
              <a:buAutoNum type="arabicPeriod"/>
            </a:pPr>
            <a:r>
              <a:rPr lang="en-US" sz="1600">
                <a:latin typeface="Roboto" panose="02000000000000000000" pitchFamily="2" charset="0"/>
                <a:ea typeface="Roboto" panose="02000000000000000000" pitchFamily="2" charset="0"/>
                <a:cs typeface="Roboto" panose="02000000000000000000" pitchFamily="2" charset="0"/>
              </a:rPr>
              <a:t>Physical Address Information</a:t>
            </a:r>
          </a:p>
          <a:p>
            <a:pPr marL="342900" indent="-342900">
              <a:buFont typeface="+mj-lt"/>
              <a:buAutoNum type="arabicPeriod"/>
            </a:pPr>
            <a:r>
              <a:rPr lang="en-US" sz="1600">
                <a:latin typeface="Roboto" panose="02000000000000000000" pitchFamily="2" charset="0"/>
                <a:ea typeface="Roboto" panose="02000000000000000000" pitchFamily="2" charset="0"/>
                <a:cs typeface="Roboto" panose="02000000000000000000" pitchFamily="2" charset="0"/>
              </a:rPr>
              <a:t>House Gross Income Range</a:t>
            </a:r>
          </a:p>
          <a:p>
            <a:pPr marL="342900" indent="-342900">
              <a:buFont typeface="+mj-lt"/>
              <a:buAutoNum type="arabicPeriod"/>
            </a:pPr>
            <a:r>
              <a:rPr lang="en-US" sz="1600">
                <a:latin typeface="Roboto" panose="02000000000000000000" pitchFamily="2" charset="0"/>
                <a:ea typeface="Roboto" panose="02000000000000000000" pitchFamily="2" charset="0"/>
                <a:cs typeface="Roboto" panose="02000000000000000000" pitchFamily="2" charset="0"/>
              </a:rPr>
              <a:t>Home Improvement Project Type</a:t>
            </a:r>
          </a:p>
          <a:p>
            <a:pPr marL="342900" indent="-342900">
              <a:buFont typeface="+mj-lt"/>
              <a:buAutoNum type="arabicPeriod"/>
            </a:pPr>
            <a:r>
              <a:rPr lang="en-US" sz="1600">
                <a:latin typeface="Roboto" panose="02000000000000000000" pitchFamily="2" charset="0"/>
                <a:ea typeface="Roboto" panose="02000000000000000000" pitchFamily="2" charset="0"/>
                <a:cs typeface="Roboto" panose="02000000000000000000" pitchFamily="2" charset="0"/>
              </a:rPr>
              <a:t>Eligibility Details </a:t>
            </a:r>
          </a:p>
          <a:p>
            <a:pPr marL="342900" indent="-342900">
              <a:buFont typeface="+mj-lt"/>
              <a:buAutoNum type="arabicPeriod"/>
            </a:pPr>
            <a:r>
              <a:rPr lang="en-US" sz="1600">
                <a:latin typeface="Roboto" panose="02000000000000000000" pitchFamily="2" charset="0"/>
                <a:ea typeface="Roboto" panose="02000000000000000000" pitchFamily="2" charset="0"/>
                <a:cs typeface="Roboto" panose="02000000000000000000" pitchFamily="2" charset="0"/>
              </a:rPr>
              <a:t>Appliance Information (for AUP)</a:t>
            </a:r>
          </a:p>
          <a:p>
            <a:pPr marL="342900" indent="-342900">
              <a:buFont typeface="+mj-lt"/>
              <a:buAutoNum type="arabicPeriod"/>
            </a:pPr>
            <a:r>
              <a:rPr lang="en-US" sz="1600">
                <a:latin typeface="Roboto" panose="02000000000000000000" pitchFamily="2" charset="0"/>
                <a:ea typeface="Roboto" panose="02000000000000000000" pitchFamily="2" charset="0"/>
                <a:cs typeface="Roboto" panose="02000000000000000000" pitchFamily="2" charset="0"/>
              </a:rPr>
              <a:t>Your Contact Information</a:t>
            </a:r>
          </a:p>
          <a:p>
            <a:pPr marL="342900" indent="-342900">
              <a:buFont typeface="+mj-lt"/>
              <a:buAutoNum type="arabicPeriod"/>
            </a:pPr>
            <a:r>
              <a:rPr lang="en-US" sz="1600">
                <a:latin typeface="Roboto" panose="02000000000000000000" pitchFamily="2" charset="0"/>
                <a:ea typeface="Roboto" panose="02000000000000000000" pitchFamily="2" charset="0"/>
                <a:cs typeface="Roboto" panose="02000000000000000000" pitchFamily="2" charset="0"/>
              </a:rPr>
              <a:t>Site Location</a:t>
            </a:r>
          </a:p>
          <a:p>
            <a:pPr marL="342900" indent="-342900">
              <a:buFont typeface="+mj-lt"/>
              <a:buAutoNum type="arabicPeriod"/>
            </a:pPr>
            <a:r>
              <a:rPr lang="en-US" sz="1600">
                <a:latin typeface="Roboto" panose="02000000000000000000" pitchFamily="2" charset="0"/>
                <a:ea typeface="Roboto" panose="02000000000000000000" pitchFamily="2" charset="0"/>
                <a:cs typeface="Roboto" panose="02000000000000000000" pitchFamily="2" charset="0"/>
              </a:rPr>
              <a:t>Landlord Information</a:t>
            </a:r>
          </a:p>
          <a:p>
            <a:pPr marL="342900" indent="-342900">
              <a:buFont typeface="+mj-lt"/>
              <a:buAutoNum type="arabicPeriod"/>
            </a:pPr>
            <a:r>
              <a:rPr lang="en-US" sz="1600">
                <a:latin typeface="Roboto" panose="02000000000000000000" pitchFamily="2" charset="0"/>
                <a:ea typeface="Roboto" panose="02000000000000000000" pitchFamily="2" charset="0"/>
                <a:cs typeface="Roboto" panose="02000000000000000000" pitchFamily="2" charset="0"/>
              </a:rPr>
              <a:t>Utility Information</a:t>
            </a:r>
          </a:p>
          <a:p>
            <a:pPr marL="342900" indent="-342900">
              <a:buFont typeface="+mj-lt"/>
              <a:buAutoNum type="arabicPeriod"/>
            </a:pPr>
            <a:r>
              <a:rPr lang="en-US" sz="1600">
                <a:latin typeface="Roboto" panose="02000000000000000000" pitchFamily="2" charset="0"/>
                <a:ea typeface="Roboto" panose="02000000000000000000" pitchFamily="2" charset="0"/>
                <a:cs typeface="Roboto" panose="02000000000000000000" pitchFamily="2" charset="0"/>
              </a:rPr>
              <a:t>Partner Information</a:t>
            </a:r>
          </a:p>
          <a:p>
            <a:pPr marL="342900" indent="-342900">
              <a:buFont typeface="+mj-lt"/>
              <a:buAutoNum type="arabicPeriod"/>
            </a:pPr>
            <a:r>
              <a:rPr lang="en-US" sz="1600">
                <a:latin typeface="Roboto" panose="02000000000000000000" pitchFamily="2" charset="0"/>
                <a:ea typeface="Roboto" panose="02000000000000000000" pitchFamily="2" charset="0"/>
                <a:cs typeface="Roboto" panose="02000000000000000000" pitchFamily="2" charset="0"/>
              </a:rPr>
              <a:t>Household Member Information</a:t>
            </a:r>
          </a:p>
          <a:p>
            <a:pPr marL="342900" indent="-342900">
              <a:buFont typeface="+mj-lt"/>
              <a:buAutoNum type="arabicPeriod"/>
            </a:pPr>
            <a:r>
              <a:rPr lang="en-US" sz="1600">
                <a:latin typeface="Roboto" panose="02000000000000000000" pitchFamily="2" charset="0"/>
                <a:ea typeface="Roboto" panose="02000000000000000000" pitchFamily="2" charset="0"/>
                <a:cs typeface="Roboto" panose="02000000000000000000" pitchFamily="2" charset="0"/>
              </a:rPr>
              <a:t>Categorical or Income and Utility Bill Documentation</a:t>
            </a:r>
          </a:p>
          <a:p>
            <a:pPr marL="342900" indent="-342900">
              <a:buFont typeface="+mj-lt"/>
              <a:buAutoNum type="arabicPeriod"/>
            </a:pPr>
            <a:r>
              <a:rPr lang="en-US" sz="1600">
                <a:latin typeface="Roboto" panose="02000000000000000000" pitchFamily="2" charset="0"/>
                <a:ea typeface="Roboto" panose="02000000000000000000" pitchFamily="2" charset="0"/>
                <a:cs typeface="Roboto" panose="02000000000000000000" pitchFamily="2" charset="0"/>
              </a:rPr>
              <a:t>eSignature</a:t>
            </a:r>
          </a:p>
          <a:p>
            <a:pPr marL="342900" indent="-342900">
              <a:buFont typeface="+mj-lt"/>
              <a:buAutoNum type="arabicPeriod"/>
            </a:pPr>
            <a:endParaRPr lang="en-US" sz="1600">
              <a:latin typeface="Roboto" panose="02000000000000000000" pitchFamily="2" charset="0"/>
              <a:ea typeface="Roboto" panose="02000000000000000000" pitchFamily="2" charset="0"/>
              <a:cs typeface="Roboto" panose="02000000000000000000" pitchFamily="2" charset="0"/>
            </a:endParaRPr>
          </a:p>
        </p:txBody>
      </p:sp>
      <p:sp>
        <p:nvSpPr>
          <p:cNvPr id="4" name="Text Placeholder 3">
            <a:extLst>
              <a:ext uri="{FF2B5EF4-FFF2-40B4-BE49-F238E27FC236}">
                <a16:creationId xmlns:a16="http://schemas.microsoft.com/office/drawing/2014/main" id="{A03BDD22-DF6B-6C4E-E5CA-B06B2CA4CEF6}"/>
              </a:ext>
            </a:extLst>
          </p:cNvPr>
          <p:cNvSpPr>
            <a:spLocks noGrp="1"/>
          </p:cNvSpPr>
          <p:nvPr>
            <p:ph type="body" sz="quarter" idx="19"/>
          </p:nvPr>
        </p:nvSpPr>
        <p:spPr/>
        <p:txBody>
          <a:bodyPr/>
          <a:lstStyle/>
          <a:p>
            <a:r>
              <a:rPr lang="en-US"/>
              <a:t>How to Submit an application</a:t>
            </a:r>
          </a:p>
        </p:txBody>
      </p:sp>
      <p:sp>
        <p:nvSpPr>
          <p:cNvPr id="5" name="Slide Number Placeholder 4">
            <a:extLst>
              <a:ext uri="{FF2B5EF4-FFF2-40B4-BE49-F238E27FC236}">
                <a16:creationId xmlns:a16="http://schemas.microsoft.com/office/drawing/2014/main" id="{E35F0221-B62B-07A1-4140-97AABE01A8FB}"/>
              </a:ext>
            </a:extLst>
          </p:cNvPr>
          <p:cNvSpPr>
            <a:spLocks noGrp="1"/>
          </p:cNvSpPr>
          <p:nvPr>
            <p:ph type="sldNum" sz="quarter" idx="4"/>
          </p:nvPr>
        </p:nvSpPr>
        <p:spPr/>
        <p:txBody>
          <a:bodyPr/>
          <a:lstStyle/>
          <a:p>
            <a:fld id="{E1123682-AE52-6D45-865E-F1EB3AE0E340}" type="slidenum">
              <a:rPr lang="en-US" smtClean="0"/>
              <a:pPr/>
              <a:t>24</a:t>
            </a:fld>
            <a:endParaRPr lang="en-US"/>
          </a:p>
        </p:txBody>
      </p:sp>
      <p:sp>
        <p:nvSpPr>
          <p:cNvPr id="8" name="Text Placeholder 7">
            <a:extLst>
              <a:ext uri="{FF2B5EF4-FFF2-40B4-BE49-F238E27FC236}">
                <a16:creationId xmlns:a16="http://schemas.microsoft.com/office/drawing/2014/main" id="{B0F53C38-37C6-11BC-36EF-7AC17BD099A7}"/>
              </a:ext>
            </a:extLst>
          </p:cNvPr>
          <p:cNvSpPr>
            <a:spLocks noGrp="1"/>
          </p:cNvSpPr>
          <p:nvPr>
            <p:ph type="body" sz="quarter" idx="20"/>
          </p:nvPr>
        </p:nvSpPr>
        <p:spPr/>
        <p:txBody>
          <a:bodyPr/>
          <a:lstStyle/>
          <a:p>
            <a:r>
              <a:rPr lang="en-US"/>
              <a:t>How to Submit an Application</a:t>
            </a:r>
          </a:p>
        </p:txBody>
      </p:sp>
      <p:sp>
        <p:nvSpPr>
          <p:cNvPr id="13" name="Text Placeholder 2">
            <a:extLst>
              <a:ext uri="{FF2B5EF4-FFF2-40B4-BE49-F238E27FC236}">
                <a16:creationId xmlns:a16="http://schemas.microsoft.com/office/drawing/2014/main" id="{F5A11916-D5E6-12CB-4A6A-9F00681867CE}"/>
              </a:ext>
            </a:extLst>
          </p:cNvPr>
          <p:cNvSpPr txBox="1">
            <a:spLocks/>
          </p:cNvSpPr>
          <p:nvPr/>
        </p:nvSpPr>
        <p:spPr>
          <a:xfrm>
            <a:off x="6172316" y="1524145"/>
            <a:ext cx="5672551" cy="65514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lang="en-US" sz="1500" kern="1200" dirty="0">
                <a:solidFill>
                  <a:schemeClr val="bg2"/>
                </a:solidFill>
                <a:latin typeface="+mn-lt"/>
                <a:ea typeface="+mn-ea"/>
                <a:cs typeface="+mn-cs"/>
              </a:defRPr>
            </a:lvl1pPr>
            <a:lvl2pPr marL="230188" indent="-219075" algn="l" defTabSz="914400" rtl="0" eaLnBrk="1" latinLnBrk="0" hangingPunct="1">
              <a:lnSpc>
                <a:spcPct val="100000"/>
              </a:lnSpc>
              <a:spcBef>
                <a:spcPts val="0"/>
              </a:spcBef>
              <a:spcAft>
                <a:spcPts val="600"/>
              </a:spcAft>
              <a:buFont typeface="Arial" panose="020B0604020202020204" pitchFamily="34" charset="0"/>
              <a:buChar char="•"/>
              <a:tabLst/>
              <a:defRPr lang="en-US" sz="1500" kern="1200" dirty="0">
                <a:solidFill>
                  <a:schemeClr val="bg2"/>
                </a:solidFill>
                <a:latin typeface="+mn-lt"/>
                <a:ea typeface="+mn-ea"/>
                <a:cs typeface="+mn-cs"/>
              </a:defRPr>
            </a:lvl2pPr>
            <a:lvl3pPr marL="460375" indent="-230188" algn="l" defTabSz="914400" rtl="0" eaLnBrk="1" latinLnBrk="0" hangingPunct="1">
              <a:lnSpc>
                <a:spcPct val="100000"/>
              </a:lnSpc>
              <a:spcBef>
                <a:spcPts val="0"/>
              </a:spcBef>
              <a:spcAft>
                <a:spcPts val="600"/>
              </a:spcAft>
              <a:buFont typeface="Arial" panose="020B0604020202020204" pitchFamily="34" charset="0"/>
              <a:buChar char="•"/>
              <a:tabLst/>
              <a:defRPr lang="en-US" sz="1500" b="0" kern="1200" dirty="0">
                <a:solidFill>
                  <a:schemeClr val="bg2"/>
                </a:solidFill>
                <a:latin typeface="+mn-lt"/>
                <a:ea typeface="+mn-ea"/>
                <a:cs typeface="+mn-cs"/>
              </a:defRPr>
            </a:lvl3pPr>
            <a:lvl4pPr marL="11113" indent="0" algn="l" defTabSz="914400" rtl="0" eaLnBrk="1" latinLnBrk="0" hangingPunct="1">
              <a:lnSpc>
                <a:spcPct val="100000"/>
              </a:lnSpc>
              <a:spcBef>
                <a:spcPts val="600"/>
              </a:spcBef>
              <a:buFont typeface="Arial" panose="020B0604020202020204" pitchFamily="34" charset="0"/>
              <a:buNone/>
              <a:tabLst/>
              <a:defRPr lang="en-US" sz="1500" b="1" kern="1200" dirty="0">
                <a:solidFill>
                  <a:schemeClr val="bg2"/>
                </a:solidFill>
                <a:latin typeface="+mn-lt"/>
                <a:ea typeface="+mn-ea"/>
                <a:cs typeface="+mn-cs"/>
              </a:defRPr>
            </a:lvl4pPr>
            <a:lvl5pPr marL="460375" indent="-230188" algn="l" defTabSz="914400" rtl="0" eaLnBrk="1" latinLnBrk="0" hangingPunct="1">
              <a:lnSpc>
                <a:spcPct val="100000"/>
              </a:lnSpc>
              <a:spcBef>
                <a:spcPts val="500"/>
              </a:spcBef>
              <a:buFont typeface="Arial" panose="020B0604020202020204" pitchFamily="34" charset="0"/>
              <a:buChar char="•"/>
              <a:tabLst/>
              <a:defRPr lang="en-US" sz="1500" kern="1200" dirty="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The following information will need to be filled out throughout the application process</a:t>
            </a:r>
          </a:p>
        </p:txBody>
      </p:sp>
    </p:spTree>
    <p:custDataLst>
      <p:tags r:id="rId1"/>
    </p:custDataLst>
    <p:extLst>
      <p:ext uri="{BB962C8B-B14F-4D97-AF65-F5344CB8AC3E}">
        <p14:creationId xmlns:p14="http://schemas.microsoft.com/office/powerpoint/2010/main" val="209786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5502A-8F7B-73F3-3E5B-87429ED5F60C}"/>
              </a:ext>
            </a:extLst>
          </p:cNvPr>
          <p:cNvSpPr>
            <a:spLocks noGrp="1"/>
          </p:cNvSpPr>
          <p:nvPr>
            <p:ph type="body" sz="quarter" idx="13"/>
          </p:nvPr>
        </p:nvSpPr>
        <p:spPr/>
        <p:txBody>
          <a:bodyPr/>
          <a:lstStyle/>
          <a:p>
            <a:r>
              <a:rPr lang="en-US"/>
              <a:t>Application management</a:t>
            </a:r>
          </a:p>
        </p:txBody>
      </p:sp>
      <p:sp>
        <p:nvSpPr>
          <p:cNvPr id="3" name="Title 2">
            <a:extLst>
              <a:ext uri="{FF2B5EF4-FFF2-40B4-BE49-F238E27FC236}">
                <a16:creationId xmlns:a16="http://schemas.microsoft.com/office/drawing/2014/main" id="{22B490B9-B25C-A261-7E19-0B8D86AFC3D9}"/>
              </a:ext>
            </a:extLst>
          </p:cNvPr>
          <p:cNvSpPr>
            <a:spLocks noGrp="1"/>
          </p:cNvSpPr>
          <p:nvPr>
            <p:ph type="title"/>
          </p:nvPr>
        </p:nvSpPr>
        <p:spPr/>
        <p:txBody>
          <a:bodyPr/>
          <a:lstStyle/>
          <a:p>
            <a:r>
              <a:rPr lang="en-US"/>
              <a:t>How to Submit an Application?</a:t>
            </a:r>
          </a:p>
        </p:txBody>
      </p:sp>
      <p:sp>
        <p:nvSpPr>
          <p:cNvPr id="5" name="Slide Number Placeholder 4">
            <a:extLst>
              <a:ext uri="{FF2B5EF4-FFF2-40B4-BE49-F238E27FC236}">
                <a16:creationId xmlns:a16="http://schemas.microsoft.com/office/drawing/2014/main" id="{7E039F29-D5F7-37C1-A6FC-70E62E0D4B9F}"/>
              </a:ext>
            </a:extLst>
          </p:cNvPr>
          <p:cNvSpPr>
            <a:spLocks noGrp="1"/>
          </p:cNvSpPr>
          <p:nvPr>
            <p:ph type="sldNum" sz="quarter" idx="4"/>
          </p:nvPr>
        </p:nvSpPr>
        <p:spPr/>
        <p:txBody>
          <a:bodyPr/>
          <a:lstStyle/>
          <a:p>
            <a:fld id="{E1123682-AE52-6D45-865E-F1EB3AE0E340}" type="slidenum">
              <a:rPr lang="en-US" smtClean="0"/>
              <a:pPr/>
              <a:t>25</a:t>
            </a:fld>
            <a:endParaRPr lang="en-US"/>
          </a:p>
        </p:txBody>
      </p:sp>
      <p:sp>
        <p:nvSpPr>
          <p:cNvPr id="33" name="TextBox 32">
            <a:extLst>
              <a:ext uri="{FF2B5EF4-FFF2-40B4-BE49-F238E27FC236}">
                <a16:creationId xmlns:a16="http://schemas.microsoft.com/office/drawing/2014/main" id="{9B681D82-3EA3-410E-FE4A-5B1A7D16A27B}"/>
              </a:ext>
            </a:extLst>
          </p:cNvPr>
          <p:cNvSpPr txBox="1"/>
          <p:nvPr/>
        </p:nvSpPr>
        <p:spPr>
          <a:xfrm>
            <a:off x="606552" y="3601140"/>
            <a:ext cx="3159203" cy="523220"/>
          </a:xfrm>
          <a:prstGeom prst="rect">
            <a:avLst/>
          </a:prstGeom>
          <a:noFill/>
        </p:spPr>
        <p:txBody>
          <a:bodyPr wrap="square">
            <a:spAutoFit/>
          </a:bodyPr>
          <a:lstStyle/>
          <a:p>
            <a:r>
              <a:rPr lang="en-US" sz="1400"/>
              <a:t>Step 1: Navigate to </a:t>
            </a:r>
            <a:r>
              <a:rPr lang="en-US" sz="1400" err="1"/>
              <a:t>MyEnergy</a:t>
            </a:r>
            <a:r>
              <a:rPr lang="en-US" sz="1400"/>
              <a:t> Home Page and Click </a:t>
            </a:r>
            <a:r>
              <a:rPr lang="en-US" sz="1400" b="1"/>
              <a:t>Start My Journey</a:t>
            </a:r>
          </a:p>
        </p:txBody>
      </p:sp>
      <p:grpSp>
        <p:nvGrpSpPr>
          <p:cNvPr id="17" name="Group 16">
            <a:extLst>
              <a:ext uri="{FF2B5EF4-FFF2-40B4-BE49-F238E27FC236}">
                <a16:creationId xmlns:a16="http://schemas.microsoft.com/office/drawing/2014/main" id="{5CB59145-6A21-50AA-0787-B13CE0B84186}"/>
              </a:ext>
            </a:extLst>
          </p:cNvPr>
          <p:cNvGrpSpPr>
            <a:grpSpLocks noChangeAspect="1"/>
          </p:cNvGrpSpPr>
          <p:nvPr/>
        </p:nvGrpSpPr>
        <p:grpSpPr>
          <a:xfrm>
            <a:off x="3941254" y="2169906"/>
            <a:ext cx="7428491" cy="3374670"/>
            <a:chOff x="3941254" y="2169906"/>
            <a:chExt cx="7428491" cy="3374670"/>
          </a:xfrm>
        </p:grpSpPr>
        <p:pic>
          <p:nvPicPr>
            <p:cNvPr id="8" name="Picture 7">
              <a:extLst>
                <a:ext uri="{FF2B5EF4-FFF2-40B4-BE49-F238E27FC236}">
                  <a16:creationId xmlns:a16="http://schemas.microsoft.com/office/drawing/2014/main" id="{25C666BD-D4C7-AF57-7AFC-ACF9EFFE3E22}"/>
                </a:ext>
              </a:extLst>
            </p:cNvPr>
            <p:cNvPicPr>
              <a:picLocks noChangeAspect="1"/>
            </p:cNvPicPr>
            <p:nvPr/>
          </p:nvPicPr>
          <p:blipFill rotWithShape="1">
            <a:blip r:embed="rId4"/>
            <a:srcRect l="4942" t="2249" r="1606" b="11983"/>
            <a:stretch/>
          </p:blipFill>
          <p:spPr>
            <a:xfrm>
              <a:off x="3941254" y="2169906"/>
              <a:ext cx="7428491" cy="3374670"/>
            </a:xfrm>
            <a:prstGeom prst="rect">
              <a:avLst/>
            </a:prstGeom>
            <a:ln w="12700">
              <a:solidFill>
                <a:srgbClr val="9F9F9F"/>
              </a:solidFill>
            </a:ln>
          </p:spPr>
        </p:pic>
        <p:sp>
          <p:nvSpPr>
            <p:cNvPr id="14" name="Rectangle: Rounded Corners 13">
              <a:extLst>
                <a:ext uri="{FF2B5EF4-FFF2-40B4-BE49-F238E27FC236}">
                  <a16:creationId xmlns:a16="http://schemas.microsoft.com/office/drawing/2014/main" id="{D820F766-2839-B353-7524-1D680C953B92}"/>
                </a:ext>
              </a:extLst>
            </p:cNvPr>
            <p:cNvSpPr/>
            <p:nvPr/>
          </p:nvSpPr>
          <p:spPr>
            <a:xfrm>
              <a:off x="5014876" y="4769173"/>
              <a:ext cx="1168691" cy="201930"/>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Connector: Elbow 19">
            <a:extLst>
              <a:ext uri="{FF2B5EF4-FFF2-40B4-BE49-F238E27FC236}">
                <a16:creationId xmlns:a16="http://schemas.microsoft.com/office/drawing/2014/main" id="{53353C3A-EE9E-9B11-BCCC-AABF752F5447}"/>
              </a:ext>
            </a:extLst>
          </p:cNvPr>
          <p:cNvCxnSpPr>
            <a:cxnSpLocks/>
            <a:stCxn id="33" idx="2"/>
          </p:cNvCxnSpPr>
          <p:nvPr/>
        </p:nvCxnSpPr>
        <p:spPr>
          <a:xfrm rot="16200000" flipH="1">
            <a:off x="3214770" y="3095744"/>
            <a:ext cx="771490" cy="2828722"/>
          </a:xfrm>
          <a:prstGeom prst="bentConnector2">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0496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5502A-8F7B-73F3-3E5B-87429ED5F60C}"/>
              </a:ext>
            </a:extLst>
          </p:cNvPr>
          <p:cNvSpPr>
            <a:spLocks noGrp="1"/>
          </p:cNvSpPr>
          <p:nvPr>
            <p:ph type="body" sz="quarter" idx="13"/>
          </p:nvPr>
        </p:nvSpPr>
        <p:spPr/>
        <p:txBody>
          <a:bodyPr/>
          <a:lstStyle/>
          <a:p>
            <a:r>
              <a:rPr lang="en-US"/>
              <a:t>Application management</a:t>
            </a:r>
          </a:p>
        </p:txBody>
      </p:sp>
      <p:sp>
        <p:nvSpPr>
          <p:cNvPr id="3" name="Title 2">
            <a:extLst>
              <a:ext uri="{FF2B5EF4-FFF2-40B4-BE49-F238E27FC236}">
                <a16:creationId xmlns:a16="http://schemas.microsoft.com/office/drawing/2014/main" id="{22B490B9-B25C-A261-7E19-0B8D86AFC3D9}"/>
              </a:ext>
            </a:extLst>
          </p:cNvPr>
          <p:cNvSpPr>
            <a:spLocks noGrp="1"/>
          </p:cNvSpPr>
          <p:nvPr>
            <p:ph type="title"/>
          </p:nvPr>
        </p:nvSpPr>
        <p:spPr/>
        <p:txBody>
          <a:bodyPr/>
          <a:lstStyle/>
          <a:p>
            <a:r>
              <a:rPr lang="en-US"/>
              <a:t>How to Submit an Application?</a:t>
            </a:r>
          </a:p>
        </p:txBody>
      </p:sp>
      <p:sp>
        <p:nvSpPr>
          <p:cNvPr id="5" name="Slide Number Placeholder 4">
            <a:extLst>
              <a:ext uri="{FF2B5EF4-FFF2-40B4-BE49-F238E27FC236}">
                <a16:creationId xmlns:a16="http://schemas.microsoft.com/office/drawing/2014/main" id="{7E039F29-D5F7-37C1-A6FC-70E62E0D4B9F}"/>
              </a:ext>
            </a:extLst>
          </p:cNvPr>
          <p:cNvSpPr>
            <a:spLocks noGrp="1"/>
          </p:cNvSpPr>
          <p:nvPr>
            <p:ph type="sldNum" sz="quarter" idx="4"/>
          </p:nvPr>
        </p:nvSpPr>
        <p:spPr/>
        <p:txBody>
          <a:bodyPr/>
          <a:lstStyle/>
          <a:p>
            <a:fld id="{E1123682-AE52-6D45-865E-F1EB3AE0E340}" type="slidenum">
              <a:rPr lang="en-US" smtClean="0"/>
              <a:pPr/>
              <a:t>26</a:t>
            </a:fld>
            <a:endParaRPr lang="en-US"/>
          </a:p>
        </p:txBody>
      </p:sp>
      <p:sp>
        <p:nvSpPr>
          <p:cNvPr id="31" name="Rectangle 30">
            <a:extLst>
              <a:ext uri="{FF2B5EF4-FFF2-40B4-BE49-F238E27FC236}">
                <a16:creationId xmlns:a16="http://schemas.microsoft.com/office/drawing/2014/main" id="{68C04D29-09B0-BBDD-2560-90464150F58B}"/>
              </a:ext>
            </a:extLst>
          </p:cNvPr>
          <p:cNvSpPr/>
          <p:nvPr/>
        </p:nvSpPr>
        <p:spPr>
          <a:xfrm>
            <a:off x="609600" y="5406886"/>
            <a:ext cx="11106686" cy="6383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u="sng">
                <a:solidFill>
                  <a:schemeClr val="accent5"/>
                </a:solidFill>
              </a:rPr>
              <a:t>Application Example:</a:t>
            </a:r>
          </a:p>
          <a:p>
            <a:pPr algn="ctr"/>
            <a:endParaRPr lang="en-US" sz="700" b="1" u="sng">
              <a:solidFill>
                <a:schemeClr val="accent5"/>
              </a:solidFill>
            </a:endParaRPr>
          </a:p>
          <a:p>
            <a:pPr algn="ctr"/>
            <a:r>
              <a:rPr lang="en-US" sz="1100">
                <a:solidFill>
                  <a:schemeClr val="bg1"/>
                </a:solidFill>
              </a:rPr>
              <a:t>For this Example, we will be going through the application process for </a:t>
            </a:r>
            <a:r>
              <a:rPr lang="en-US" sz="1100" b="1">
                <a:solidFill>
                  <a:schemeClr val="bg1"/>
                </a:solidFill>
              </a:rPr>
              <a:t>Weatherization</a:t>
            </a:r>
            <a:endParaRPr lang="en-US" sz="1100">
              <a:solidFill>
                <a:schemeClr val="bg1"/>
              </a:solidFill>
            </a:endParaRPr>
          </a:p>
        </p:txBody>
      </p:sp>
      <p:sp>
        <p:nvSpPr>
          <p:cNvPr id="34" name="TextBox 33">
            <a:extLst>
              <a:ext uri="{FF2B5EF4-FFF2-40B4-BE49-F238E27FC236}">
                <a16:creationId xmlns:a16="http://schemas.microsoft.com/office/drawing/2014/main" id="{1D5BDA9B-49A9-D7B5-EA48-842F068D6836}"/>
              </a:ext>
            </a:extLst>
          </p:cNvPr>
          <p:cNvSpPr txBox="1"/>
          <p:nvPr/>
        </p:nvSpPr>
        <p:spPr>
          <a:xfrm>
            <a:off x="8086725" y="1849510"/>
            <a:ext cx="2562225" cy="307777"/>
          </a:xfrm>
          <a:prstGeom prst="rect">
            <a:avLst/>
          </a:prstGeom>
          <a:noFill/>
        </p:spPr>
        <p:txBody>
          <a:bodyPr wrap="square">
            <a:spAutoFit/>
          </a:bodyPr>
          <a:lstStyle/>
          <a:p>
            <a:r>
              <a:rPr lang="en-US" sz="1400"/>
              <a:t>Step 2. Click </a:t>
            </a:r>
            <a:r>
              <a:rPr lang="en-US" sz="1400" b="1"/>
              <a:t>Start My Plan</a:t>
            </a:r>
          </a:p>
        </p:txBody>
      </p:sp>
      <p:grpSp>
        <p:nvGrpSpPr>
          <p:cNvPr id="21" name="Group 20">
            <a:extLst>
              <a:ext uri="{FF2B5EF4-FFF2-40B4-BE49-F238E27FC236}">
                <a16:creationId xmlns:a16="http://schemas.microsoft.com/office/drawing/2014/main" id="{4B30AC3A-2AB0-8058-1A3E-57CC7CD40B37}"/>
              </a:ext>
            </a:extLst>
          </p:cNvPr>
          <p:cNvGrpSpPr/>
          <p:nvPr/>
        </p:nvGrpSpPr>
        <p:grpSpPr>
          <a:xfrm>
            <a:off x="609599" y="1851156"/>
            <a:ext cx="6791326" cy="3226968"/>
            <a:chOff x="609599" y="1851156"/>
            <a:chExt cx="6791326" cy="3226968"/>
          </a:xfrm>
        </p:grpSpPr>
        <p:pic>
          <p:nvPicPr>
            <p:cNvPr id="13" name="Picture 12">
              <a:extLst>
                <a:ext uri="{FF2B5EF4-FFF2-40B4-BE49-F238E27FC236}">
                  <a16:creationId xmlns:a16="http://schemas.microsoft.com/office/drawing/2014/main" id="{A0764C0B-D155-5C6F-0EFB-05E7E914E6C9}"/>
                </a:ext>
              </a:extLst>
            </p:cNvPr>
            <p:cNvPicPr>
              <a:picLocks noChangeAspect="1"/>
            </p:cNvPicPr>
            <p:nvPr/>
          </p:nvPicPr>
          <p:blipFill rotWithShape="1">
            <a:blip r:embed="rId4"/>
            <a:srcRect l="811" t="1162" r="1592" b="5113"/>
            <a:stretch/>
          </p:blipFill>
          <p:spPr>
            <a:xfrm>
              <a:off x="609599" y="1851156"/>
              <a:ext cx="6791326" cy="3226968"/>
            </a:xfrm>
            <a:prstGeom prst="rect">
              <a:avLst/>
            </a:prstGeom>
            <a:ln w="12700">
              <a:solidFill>
                <a:srgbClr val="9F9F9F"/>
              </a:solidFill>
            </a:ln>
          </p:spPr>
        </p:pic>
        <p:sp>
          <p:nvSpPr>
            <p:cNvPr id="20" name="Rectangle: Rounded Corners 19">
              <a:extLst>
                <a:ext uri="{FF2B5EF4-FFF2-40B4-BE49-F238E27FC236}">
                  <a16:creationId xmlns:a16="http://schemas.microsoft.com/office/drawing/2014/main" id="{A6FEC190-4486-12BC-C6E3-CCE0BDEACC7D}"/>
                </a:ext>
              </a:extLst>
            </p:cNvPr>
            <p:cNvSpPr/>
            <p:nvPr/>
          </p:nvSpPr>
          <p:spPr>
            <a:xfrm>
              <a:off x="6484989" y="3839617"/>
              <a:ext cx="811501" cy="182805"/>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Connector: Elbow 7">
            <a:extLst>
              <a:ext uri="{FF2B5EF4-FFF2-40B4-BE49-F238E27FC236}">
                <a16:creationId xmlns:a16="http://schemas.microsoft.com/office/drawing/2014/main" id="{3DE8ECA3-F137-3CE2-5787-2EA149CE1E2A}"/>
              </a:ext>
            </a:extLst>
          </p:cNvPr>
          <p:cNvCxnSpPr>
            <a:cxnSpLocks/>
            <a:stCxn id="34" idx="2"/>
            <a:endCxn id="20" idx="3"/>
          </p:cNvCxnSpPr>
          <p:nvPr/>
        </p:nvCxnSpPr>
        <p:spPr>
          <a:xfrm rot="5400000">
            <a:off x="7445298" y="2008479"/>
            <a:ext cx="1773733" cy="2071348"/>
          </a:xfrm>
          <a:prstGeom prst="bentConnector2">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A08D851-5819-9233-7346-27E0B4E0EE8F}"/>
              </a:ext>
            </a:extLst>
          </p:cNvPr>
          <p:cNvSpPr/>
          <p:nvPr/>
        </p:nvSpPr>
        <p:spPr>
          <a:xfrm>
            <a:off x="7831287" y="3429000"/>
            <a:ext cx="2348053" cy="12806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u="sng">
                <a:solidFill>
                  <a:schemeClr val="accent5"/>
                </a:solidFill>
              </a:rPr>
              <a:t>Projects Currently Available</a:t>
            </a:r>
          </a:p>
          <a:p>
            <a:endParaRPr lang="en-US" sz="1200">
              <a:solidFill>
                <a:schemeClr val="bg1"/>
              </a:solidFill>
            </a:endParaRPr>
          </a:p>
          <a:p>
            <a:pPr marL="285750" indent="-285750">
              <a:buFont typeface="Arial" panose="020B0604020202020204" pitchFamily="34" charset="0"/>
              <a:buChar char="•"/>
            </a:pPr>
            <a:r>
              <a:rPr lang="en-US" sz="1200">
                <a:solidFill>
                  <a:schemeClr val="bg1"/>
                </a:solidFill>
              </a:rPr>
              <a:t>Weatherization</a:t>
            </a:r>
          </a:p>
          <a:p>
            <a:pPr marL="285750" indent="-285750">
              <a:buFont typeface="Arial" panose="020B0604020202020204" pitchFamily="34" charset="0"/>
              <a:buChar char="•"/>
            </a:pPr>
            <a:r>
              <a:rPr lang="en-US" sz="1200">
                <a:solidFill>
                  <a:schemeClr val="bg1"/>
                </a:solidFill>
              </a:rPr>
              <a:t>Heat Pump Dryers</a:t>
            </a:r>
          </a:p>
          <a:p>
            <a:pPr marL="285750" indent="-285750">
              <a:buFont typeface="Arial" panose="020B0604020202020204" pitchFamily="34" charset="0"/>
              <a:buChar char="•"/>
            </a:pPr>
            <a:r>
              <a:rPr lang="en-US" sz="1200">
                <a:solidFill>
                  <a:schemeClr val="bg1"/>
                </a:solidFill>
              </a:rPr>
              <a:t>Home Energy Assessment</a:t>
            </a:r>
          </a:p>
          <a:p>
            <a:pPr marL="457200" lvl="2"/>
            <a:endParaRPr lang="en-US" sz="1200">
              <a:solidFill>
                <a:schemeClr val="bg1"/>
              </a:solidFill>
            </a:endParaRPr>
          </a:p>
        </p:txBody>
      </p:sp>
    </p:spTree>
    <p:custDataLst>
      <p:tags r:id="rId1"/>
    </p:custDataLst>
    <p:extLst>
      <p:ext uri="{BB962C8B-B14F-4D97-AF65-F5344CB8AC3E}">
        <p14:creationId xmlns:p14="http://schemas.microsoft.com/office/powerpoint/2010/main" val="3109579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0DFAA5-A20A-AD84-029F-FC39A503A0A2}"/>
              </a:ext>
            </a:extLst>
          </p:cNvPr>
          <p:cNvSpPr>
            <a:spLocks noGrp="1"/>
          </p:cNvSpPr>
          <p:nvPr>
            <p:ph type="body" sz="quarter" idx="13"/>
          </p:nvPr>
        </p:nvSpPr>
        <p:spPr/>
        <p:txBody>
          <a:bodyPr/>
          <a:lstStyle/>
          <a:p>
            <a:r>
              <a:rPr lang="en-US" sz="1100">
                <a:cs typeface="Segoe UI"/>
              </a:rPr>
              <a:t>Application management</a:t>
            </a:r>
            <a:endParaRPr lang="en-US"/>
          </a:p>
        </p:txBody>
      </p:sp>
      <p:sp>
        <p:nvSpPr>
          <p:cNvPr id="3" name="Title 2">
            <a:extLst>
              <a:ext uri="{FF2B5EF4-FFF2-40B4-BE49-F238E27FC236}">
                <a16:creationId xmlns:a16="http://schemas.microsoft.com/office/drawing/2014/main" id="{9555469F-2319-E024-100B-A370AE6F7D17}"/>
              </a:ext>
            </a:extLst>
          </p:cNvPr>
          <p:cNvSpPr>
            <a:spLocks noGrp="1"/>
          </p:cNvSpPr>
          <p:nvPr>
            <p:ph type="title"/>
          </p:nvPr>
        </p:nvSpPr>
        <p:spPr>
          <a:xfrm>
            <a:off x="612648" y="400982"/>
            <a:ext cx="10983383" cy="826768"/>
          </a:xfrm>
        </p:spPr>
        <p:txBody>
          <a:bodyPr/>
          <a:lstStyle/>
          <a:p>
            <a:r>
              <a:rPr lang="en-US" sz="1300">
                <a:solidFill>
                  <a:srgbClr val="4E5766"/>
                </a:solidFill>
                <a:cs typeface="Segoe UI"/>
              </a:rPr>
              <a:t>Step 3. Enter </a:t>
            </a:r>
            <a:r>
              <a:rPr lang="en-US" sz="1300" b="1">
                <a:solidFill>
                  <a:srgbClr val="4E5766"/>
                </a:solidFill>
                <a:cs typeface="Segoe UI"/>
              </a:rPr>
              <a:t>Applicant Information</a:t>
            </a:r>
            <a:r>
              <a:rPr lang="en-US" sz="1300">
                <a:solidFill>
                  <a:srgbClr val="4E5766"/>
                </a:solidFill>
                <a:cs typeface="Segoe UI"/>
              </a:rPr>
              <a:t>, select your role &amp; if applicable, select who you are applying on behalf </a:t>
            </a:r>
            <a:r>
              <a:rPr lang="en-US" sz="1300" err="1">
                <a:solidFill>
                  <a:srgbClr val="4E5766"/>
                </a:solidFill>
                <a:cs typeface="Segoe UI"/>
              </a:rPr>
              <a:t>ofStep</a:t>
            </a:r>
            <a:r>
              <a:rPr lang="en-US" sz="1300">
                <a:solidFill>
                  <a:srgbClr val="4E5766"/>
                </a:solidFill>
                <a:cs typeface="Segoe UI"/>
              </a:rPr>
              <a:t> 3. Enter </a:t>
            </a:r>
            <a:r>
              <a:rPr lang="en-US" sz="1300" b="1">
                <a:solidFill>
                  <a:srgbClr val="4E5766"/>
                </a:solidFill>
                <a:cs typeface="Segoe UI"/>
              </a:rPr>
              <a:t>Applicant Information</a:t>
            </a:r>
            <a:r>
              <a:rPr lang="en-US" sz="1300">
                <a:solidFill>
                  <a:srgbClr val="4E5766"/>
                </a:solidFill>
                <a:cs typeface="Segoe UI"/>
              </a:rPr>
              <a:t>, select your role &amp; if applicable, select who you are applying on behalf of</a:t>
            </a:r>
            <a:endParaRPr lang="en-US"/>
          </a:p>
        </p:txBody>
      </p:sp>
      <p:sp>
        <p:nvSpPr>
          <p:cNvPr id="4" name="Text Placeholder 3">
            <a:extLst>
              <a:ext uri="{FF2B5EF4-FFF2-40B4-BE49-F238E27FC236}">
                <a16:creationId xmlns:a16="http://schemas.microsoft.com/office/drawing/2014/main" id="{F8528946-7E6F-4E96-69B9-0B9E8D35A4F1}"/>
              </a:ext>
            </a:extLst>
          </p:cNvPr>
          <p:cNvSpPr>
            <a:spLocks noGrp="1"/>
          </p:cNvSpPr>
          <p:nvPr>
            <p:ph type="body" sz="quarter" idx="15"/>
          </p:nvPr>
        </p:nvSpPr>
        <p:spPr/>
        <p:txBody>
          <a:bodyPr/>
          <a:lstStyle/>
          <a:p>
            <a:endParaRPr lang="en-US"/>
          </a:p>
        </p:txBody>
      </p:sp>
      <p:sp>
        <p:nvSpPr>
          <p:cNvPr id="5" name="Slide Number Placeholder 4">
            <a:extLst>
              <a:ext uri="{FF2B5EF4-FFF2-40B4-BE49-F238E27FC236}">
                <a16:creationId xmlns:a16="http://schemas.microsoft.com/office/drawing/2014/main" id="{28EC4C93-4E7B-1FF0-0C5C-5B00109E2066}"/>
              </a:ext>
            </a:extLst>
          </p:cNvPr>
          <p:cNvSpPr>
            <a:spLocks noGrp="1"/>
          </p:cNvSpPr>
          <p:nvPr>
            <p:ph type="sldNum" sz="quarter" idx="4"/>
          </p:nvPr>
        </p:nvSpPr>
        <p:spPr/>
        <p:txBody>
          <a:bodyPr/>
          <a:lstStyle/>
          <a:p>
            <a:fld id="{E1123682-AE52-6D45-865E-F1EB3AE0E340}" type="slidenum">
              <a:rPr lang="en-US" smtClean="0"/>
              <a:pPr/>
              <a:t>27</a:t>
            </a:fld>
            <a:endParaRPr lang="en-US"/>
          </a:p>
        </p:txBody>
      </p:sp>
      <p:sp>
        <p:nvSpPr>
          <p:cNvPr id="6" name="Date Placeholder 5">
            <a:extLst>
              <a:ext uri="{FF2B5EF4-FFF2-40B4-BE49-F238E27FC236}">
                <a16:creationId xmlns:a16="http://schemas.microsoft.com/office/drawing/2014/main" id="{850DB3BE-353A-0D03-DCA0-A8201852866D}"/>
              </a:ext>
            </a:extLst>
          </p:cNvPr>
          <p:cNvSpPr>
            <a:spLocks noGrp="1"/>
          </p:cNvSpPr>
          <p:nvPr>
            <p:ph type="dt" sz="half" idx="2"/>
          </p:nvPr>
        </p:nvSpPr>
        <p:spPr/>
        <p:txBody>
          <a:bodyPr/>
          <a:lstStyle/>
          <a:p>
            <a:r>
              <a:rPr lang="en-US"/>
              <a:t>|</a:t>
            </a:r>
          </a:p>
        </p:txBody>
      </p:sp>
      <p:sp>
        <p:nvSpPr>
          <p:cNvPr id="7" name="Footer Placeholder 6">
            <a:extLst>
              <a:ext uri="{FF2B5EF4-FFF2-40B4-BE49-F238E27FC236}">
                <a16:creationId xmlns:a16="http://schemas.microsoft.com/office/drawing/2014/main" id="{A435D2E7-2FD8-1EB1-4C78-EAD75FBA17CA}"/>
              </a:ext>
            </a:extLst>
          </p:cNvPr>
          <p:cNvSpPr>
            <a:spLocks noGrp="1"/>
          </p:cNvSpPr>
          <p:nvPr>
            <p:ph type="ftr" sz="quarter" idx="3"/>
          </p:nvPr>
        </p:nvSpPr>
        <p:spPr/>
        <p:txBody>
          <a:body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pic>
        <p:nvPicPr>
          <p:cNvPr id="8" name="Picture 7">
            <a:extLst>
              <a:ext uri="{FF2B5EF4-FFF2-40B4-BE49-F238E27FC236}">
                <a16:creationId xmlns:a16="http://schemas.microsoft.com/office/drawing/2014/main" id="{249E5077-993E-14AC-C076-3BCEE6919DEB}"/>
              </a:ext>
            </a:extLst>
          </p:cNvPr>
          <p:cNvPicPr>
            <a:picLocks noChangeAspect="1"/>
          </p:cNvPicPr>
          <p:nvPr/>
        </p:nvPicPr>
        <p:blipFill>
          <a:blip r:embed="rId3"/>
          <a:stretch>
            <a:fillRect/>
          </a:stretch>
        </p:blipFill>
        <p:spPr>
          <a:xfrm>
            <a:off x="613833" y="1879072"/>
            <a:ext cx="10752666" cy="4168775"/>
          </a:xfrm>
          <a:prstGeom prst="rect">
            <a:avLst/>
          </a:prstGeom>
        </p:spPr>
      </p:pic>
      <p:sp>
        <p:nvSpPr>
          <p:cNvPr id="11" name="Rectangle 10">
            <a:extLst>
              <a:ext uri="{FF2B5EF4-FFF2-40B4-BE49-F238E27FC236}">
                <a16:creationId xmlns:a16="http://schemas.microsoft.com/office/drawing/2014/main" id="{2C59835F-8116-2B6D-A016-9A10C0AC2247}"/>
              </a:ext>
            </a:extLst>
          </p:cNvPr>
          <p:cNvSpPr/>
          <p:nvPr/>
        </p:nvSpPr>
        <p:spPr>
          <a:xfrm>
            <a:off x="8282483" y="3199176"/>
            <a:ext cx="2870954" cy="25659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u="sng">
                <a:solidFill>
                  <a:schemeClr val="accent5"/>
                </a:solidFill>
              </a:rPr>
              <a:t>Application Information:</a:t>
            </a:r>
          </a:p>
          <a:p>
            <a:endParaRPr lang="en-US" sz="1200">
              <a:solidFill>
                <a:schemeClr val="bg1"/>
              </a:solidFill>
            </a:endParaRPr>
          </a:p>
          <a:p>
            <a:pPr marL="285750" indent="-285750">
              <a:buFont typeface="Arial" panose="020B0604020202020204" pitchFamily="34" charset="0"/>
              <a:buChar char="•"/>
            </a:pPr>
            <a:r>
              <a:rPr lang="en-US" sz="1200">
                <a:solidFill>
                  <a:schemeClr val="bg1"/>
                </a:solidFill>
              </a:rPr>
              <a:t>Submitting an application can be completed by a</a:t>
            </a:r>
            <a:endParaRPr lang="en-US" sz="1200">
              <a:solidFill>
                <a:schemeClr val="bg1"/>
              </a:solidFill>
              <a:cs typeface="Segoe UI"/>
            </a:endParaRPr>
          </a:p>
          <a:p>
            <a:pPr marL="742950" lvl="2" indent="-285750">
              <a:buFont typeface="Arial" panose="020B0604020202020204" pitchFamily="34" charset="0"/>
              <a:buChar char="•"/>
            </a:pPr>
            <a:r>
              <a:rPr lang="en-US" sz="1200">
                <a:solidFill>
                  <a:schemeClr val="bg1"/>
                </a:solidFill>
              </a:rPr>
              <a:t>Homeowner</a:t>
            </a:r>
            <a:endParaRPr lang="en-US" sz="1200">
              <a:solidFill>
                <a:schemeClr val="bg1"/>
              </a:solidFill>
              <a:cs typeface="Segoe UI"/>
            </a:endParaRPr>
          </a:p>
          <a:p>
            <a:pPr marL="742950" lvl="2" indent="-285750">
              <a:buFont typeface="Arial" panose="020B0604020202020204" pitchFamily="34" charset="0"/>
              <a:buChar char="•"/>
            </a:pPr>
            <a:r>
              <a:rPr lang="en-US" sz="1200">
                <a:solidFill>
                  <a:schemeClr val="bg1"/>
                </a:solidFill>
              </a:rPr>
              <a:t>Renter</a:t>
            </a:r>
            <a:endParaRPr lang="en-US" sz="1200">
              <a:solidFill>
                <a:schemeClr val="bg1"/>
              </a:solidFill>
              <a:cs typeface="Segoe UI"/>
            </a:endParaRPr>
          </a:p>
          <a:p>
            <a:pPr marL="742950" lvl="2" indent="-285750">
              <a:buFont typeface="Arial" panose="020B0604020202020204" pitchFamily="34" charset="0"/>
              <a:buChar char="•"/>
            </a:pPr>
            <a:r>
              <a:rPr lang="en-US" sz="1200">
                <a:solidFill>
                  <a:schemeClr val="bg1"/>
                </a:solidFill>
              </a:rPr>
              <a:t>Regional Clean Energy Hub</a:t>
            </a:r>
            <a:endParaRPr lang="en-US" sz="1200">
              <a:solidFill>
                <a:schemeClr val="bg1"/>
              </a:solidFill>
              <a:cs typeface="Segoe UI"/>
            </a:endParaRPr>
          </a:p>
          <a:p>
            <a:pPr marL="285750" indent="-285750">
              <a:buFont typeface="Arial" panose="020B0604020202020204" pitchFamily="34" charset="0"/>
              <a:buChar char="•"/>
            </a:pPr>
            <a:r>
              <a:rPr lang="en-US" sz="1200">
                <a:solidFill>
                  <a:schemeClr val="bg1"/>
                </a:solidFill>
              </a:rPr>
              <a:t>Hubs can submit an application on behalf of a Homeowner or Renter</a:t>
            </a:r>
            <a:endParaRPr lang="en-US" sz="1200">
              <a:solidFill>
                <a:schemeClr val="bg1"/>
              </a:solidFill>
              <a:cs typeface="Segoe UI"/>
            </a:endParaRPr>
          </a:p>
          <a:p>
            <a:pPr marL="457200" lvl="2"/>
            <a:endParaRPr lang="en-US" sz="1200">
              <a:solidFill>
                <a:schemeClr val="bg1"/>
              </a:solidFill>
            </a:endParaRPr>
          </a:p>
        </p:txBody>
      </p:sp>
    </p:spTree>
    <p:extLst>
      <p:ext uri="{BB962C8B-B14F-4D97-AF65-F5344CB8AC3E}">
        <p14:creationId xmlns:p14="http://schemas.microsoft.com/office/powerpoint/2010/main" val="984877923"/>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5502A-8F7B-73F3-3E5B-87429ED5F60C}"/>
              </a:ext>
            </a:extLst>
          </p:cNvPr>
          <p:cNvSpPr>
            <a:spLocks noGrp="1"/>
          </p:cNvSpPr>
          <p:nvPr>
            <p:ph type="body" sz="quarter" idx="13"/>
          </p:nvPr>
        </p:nvSpPr>
        <p:spPr/>
        <p:txBody>
          <a:bodyPr/>
          <a:lstStyle/>
          <a:p>
            <a:r>
              <a:rPr lang="en-US"/>
              <a:t>Application management</a:t>
            </a:r>
          </a:p>
        </p:txBody>
      </p:sp>
      <p:sp>
        <p:nvSpPr>
          <p:cNvPr id="3" name="Title 2">
            <a:extLst>
              <a:ext uri="{FF2B5EF4-FFF2-40B4-BE49-F238E27FC236}">
                <a16:creationId xmlns:a16="http://schemas.microsoft.com/office/drawing/2014/main" id="{22B490B9-B25C-A261-7E19-0B8D86AFC3D9}"/>
              </a:ext>
            </a:extLst>
          </p:cNvPr>
          <p:cNvSpPr>
            <a:spLocks noGrp="1"/>
          </p:cNvSpPr>
          <p:nvPr>
            <p:ph type="title"/>
          </p:nvPr>
        </p:nvSpPr>
        <p:spPr/>
        <p:txBody>
          <a:bodyPr/>
          <a:lstStyle/>
          <a:p>
            <a:r>
              <a:rPr lang="en-US"/>
              <a:t>How to Submit an Application?</a:t>
            </a:r>
          </a:p>
        </p:txBody>
      </p:sp>
      <p:sp>
        <p:nvSpPr>
          <p:cNvPr id="5" name="Slide Number Placeholder 4">
            <a:extLst>
              <a:ext uri="{FF2B5EF4-FFF2-40B4-BE49-F238E27FC236}">
                <a16:creationId xmlns:a16="http://schemas.microsoft.com/office/drawing/2014/main" id="{7E039F29-D5F7-37C1-A6FC-70E62E0D4B9F}"/>
              </a:ext>
            </a:extLst>
          </p:cNvPr>
          <p:cNvSpPr>
            <a:spLocks noGrp="1"/>
          </p:cNvSpPr>
          <p:nvPr>
            <p:ph type="sldNum" sz="quarter" idx="4"/>
          </p:nvPr>
        </p:nvSpPr>
        <p:spPr/>
        <p:txBody>
          <a:bodyPr/>
          <a:lstStyle/>
          <a:p>
            <a:fld id="{E1123682-AE52-6D45-865E-F1EB3AE0E340}" type="slidenum">
              <a:rPr lang="en-US" smtClean="0"/>
              <a:pPr/>
              <a:t>28</a:t>
            </a:fld>
            <a:endParaRPr lang="en-US"/>
          </a:p>
        </p:txBody>
      </p:sp>
      <p:grpSp>
        <p:nvGrpSpPr>
          <p:cNvPr id="20" name="Group 19">
            <a:extLst>
              <a:ext uri="{FF2B5EF4-FFF2-40B4-BE49-F238E27FC236}">
                <a16:creationId xmlns:a16="http://schemas.microsoft.com/office/drawing/2014/main" id="{CD651CE2-3335-81E9-650D-495C42D08237}"/>
              </a:ext>
            </a:extLst>
          </p:cNvPr>
          <p:cNvGrpSpPr>
            <a:grpSpLocks noChangeAspect="1"/>
          </p:cNvGrpSpPr>
          <p:nvPr/>
        </p:nvGrpSpPr>
        <p:grpSpPr>
          <a:xfrm>
            <a:off x="609600" y="2049083"/>
            <a:ext cx="7690970" cy="3668236"/>
            <a:chOff x="3226279" y="3312543"/>
            <a:chExt cx="5658929" cy="2699047"/>
          </a:xfrm>
        </p:grpSpPr>
        <p:pic>
          <p:nvPicPr>
            <p:cNvPr id="9" name="Picture 8">
              <a:extLst>
                <a:ext uri="{FF2B5EF4-FFF2-40B4-BE49-F238E27FC236}">
                  <a16:creationId xmlns:a16="http://schemas.microsoft.com/office/drawing/2014/main" id="{5ADB127F-FE26-E255-22B4-A2B53FE10098}"/>
                </a:ext>
              </a:extLst>
            </p:cNvPr>
            <p:cNvPicPr>
              <a:picLocks noChangeAspect="1"/>
            </p:cNvPicPr>
            <p:nvPr/>
          </p:nvPicPr>
          <p:blipFill rotWithShape="1">
            <a:blip r:embed="rId4"/>
            <a:srcRect l="17232" t="36879" r="19330" b="2193"/>
            <a:stretch/>
          </p:blipFill>
          <p:spPr>
            <a:xfrm>
              <a:off x="3226279" y="3312543"/>
              <a:ext cx="5658929" cy="2699047"/>
            </a:xfrm>
            <a:prstGeom prst="rect">
              <a:avLst/>
            </a:prstGeom>
            <a:ln w="12700">
              <a:solidFill>
                <a:srgbClr val="9F9F9F"/>
              </a:solidFill>
            </a:ln>
          </p:spPr>
        </p:pic>
        <p:sp>
          <p:nvSpPr>
            <p:cNvPr id="15" name="Rectangle: Rounded Corners 14">
              <a:extLst>
                <a:ext uri="{FF2B5EF4-FFF2-40B4-BE49-F238E27FC236}">
                  <a16:creationId xmlns:a16="http://schemas.microsoft.com/office/drawing/2014/main" id="{10E783C0-1C89-4295-918A-B8BB80DCB68D}"/>
                </a:ext>
              </a:extLst>
            </p:cNvPr>
            <p:cNvSpPr/>
            <p:nvPr/>
          </p:nvSpPr>
          <p:spPr>
            <a:xfrm>
              <a:off x="3354919" y="4637046"/>
              <a:ext cx="3915676" cy="981779"/>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3DA5C422-7278-8A81-F44E-47A86A23F2B9}"/>
              </a:ext>
            </a:extLst>
          </p:cNvPr>
          <p:cNvSpPr/>
          <p:nvPr/>
        </p:nvSpPr>
        <p:spPr>
          <a:xfrm>
            <a:off x="8380140" y="2058609"/>
            <a:ext cx="3202260" cy="36682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u="sng">
                <a:solidFill>
                  <a:schemeClr val="accent5"/>
                </a:solidFill>
              </a:rPr>
              <a:t>Assistance Information:</a:t>
            </a:r>
          </a:p>
          <a:p>
            <a:endParaRPr lang="en-US" sz="1200">
              <a:solidFill>
                <a:schemeClr val="bg1"/>
              </a:solidFill>
            </a:endParaRPr>
          </a:p>
          <a:p>
            <a:pPr marL="285750" indent="-285750">
              <a:buFont typeface="Arial" panose="020B0604020202020204" pitchFamily="34" charset="0"/>
              <a:buChar char="•"/>
            </a:pPr>
            <a:r>
              <a:rPr lang="en-US" sz="1200" b="1">
                <a:solidFill>
                  <a:schemeClr val="bg1"/>
                </a:solidFill>
              </a:rPr>
              <a:t>Question #1: </a:t>
            </a:r>
            <a:r>
              <a:rPr lang="en-US" sz="1200">
                <a:solidFill>
                  <a:schemeClr val="bg1"/>
                </a:solidFill>
              </a:rPr>
              <a:t>Select 'Yes' if they are receiving or have received any of the following services within the past 12 months: HEAP, SNAP, SSI, TANF, Weatherization Assistance Program (WAP), or Public Assistance</a:t>
            </a:r>
          </a:p>
          <a:p>
            <a:endParaRPr lang="en-US" sz="1200">
              <a:solidFill>
                <a:schemeClr val="bg1"/>
              </a:solidFill>
            </a:endParaRPr>
          </a:p>
          <a:p>
            <a:pPr marL="285750" indent="-285750">
              <a:buFont typeface="Arial" panose="020B0604020202020204" pitchFamily="34" charset="0"/>
              <a:buChar char="•"/>
            </a:pPr>
            <a:r>
              <a:rPr lang="en-US" sz="1200" b="1">
                <a:solidFill>
                  <a:schemeClr val="bg1"/>
                </a:solidFill>
              </a:rPr>
              <a:t>Question #2</a:t>
            </a:r>
            <a:r>
              <a:rPr lang="en-US" sz="1200">
                <a:solidFill>
                  <a:schemeClr val="bg1"/>
                </a:solidFill>
              </a:rPr>
              <a:t>: If they received a referral letter from NYSERDA, they can find the referral code in the third paragraph of your referral letter (example: NTF-GAS) and provide to you. The code is based on the referral entity but should always be 6 digits.</a:t>
            </a:r>
          </a:p>
          <a:p>
            <a:pPr marL="457200" lvl="2"/>
            <a:endParaRPr lang="en-US" sz="1200">
              <a:solidFill>
                <a:schemeClr val="bg1"/>
              </a:solidFill>
            </a:endParaRPr>
          </a:p>
        </p:txBody>
      </p:sp>
      <p:sp>
        <p:nvSpPr>
          <p:cNvPr id="8" name="TextBox 7">
            <a:extLst>
              <a:ext uri="{FF2B5EF4-FFF2-40B4-BE49-F238E27FC236}">
                <a16:creationId xmlns:a16="http://schemas.microsoft.com/office/drawing/2014/main" id="{880BCF7D-9240-E551-7F91-E20BC1924460}"/>
              </a:ext>
            </a:extLst>
          </p:cNvPr>
          <p:cNvSpPr txBox="1"/>
          <p:nvPr/>
        </p:nvSpPr>
        <p:spPr>
          <a:xfrm>
            <a:off x="550929" y="1542737"/>
            <a:ext cx="11034519" cy="307777"/>
          </a:xfrm>
          <a:prstGeom prst="rect">
            <a:avLst/>
          </a:prstGeom>
          <a:noFill/>
        </p:spPr>
        <p:txBody>
          <a:bodyPr wrap="square">
            <a:spAutoFit/>
          </a:bodyPr>
          <a:lstStyle/>
          <a:p>
            <a:r>
              <a:rPr lang="en-US" sz="1400"/>
              <a:t>Step 4. Enter </a:t>
            </a:r>
            <a:r>
              <a:rPr lang="en-US" sz="1400" b="1"/>
              <a:t>Assistance Information</a:t>
            </a:r>
          </a:p>
        </p:txBody>
      </p:sp>
      <p:cxnSp>
        <p:nvCxnSpPr>
          <p:cNvPr id="11" name="Connector: Elbow 10">
            <a:extLst>
              <a:ext uri="{FF2B5EF4-FFF2-40B4-BE49-F238E27FC236}">
                <a16:creationId xmlns:a16="http://schemas.microsoft.com/office/drawing/2014/main" id="{4C4CEBC3-D716-90F7-15C9-690AAE6CFBAF}"/>
              </a:ext>
            </a:extLst>
          </p:cNvPr>
          <p:cNvCxnSpPr>
            <a:cxnSpLocks/>
            <a:stCxn id="8" idx="1"/>
            <a:endCxn id="15" idx="1"/>
          </p:cNvCxnSpPr>
          <p:nvPr/>
        </p:nvCxnSpPr>
        <p:spPr>
          <a:xfrm rot="10800000" flipH="1" flipV="1">
            <a:off x="550929" y="1696625"/>
            <a:ext cx="233504" cy="2819731"/>
          </a:xfrm>
          <a:prstGeom prst="bentConnector3">
            <a:avLst>
              <a:gd name="adj1" fmla="val -97900"/>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53579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87A25D-F156-21A1-C951-64D49F6E05A9}"/>
              </a:ext>
            </a:extLst>
          </p:cNvPr>
          <p:cNvSpPr>
            <a:spLocks noGrp="1"/>
          </p:cNvSpPr>
          <p:nvPr>
            <p:ph type="body" sz="quarter" idx="13"/>
          </p:nvPr>
        </p:nvSpPr>
        <p:spPr/>
        <p:txBody>
          <a:bodyPr/>
          <a:lstStyle/>
          <a:p>
            <a:r>
              <a:rPr lang="en-US" sz="1100">
                <a:cs typeface="Segoe UI"/>
              </a:rPr>
              <a:t>Application management</a:t>
            </a:r>
            <a:endParaRPr lang="en-US"/>
          </a:p>
        </p:txBody>
      </p:sp>
      <p:sp>
        <p:nvSpPr>
          <p:cNvPr id="3" name="Title 2">
            <a:extLst>
              <a:ext uri="{FF2B5EF4-FFF2-40B4-BE49-F238E27FC236}">
                <a16:creationId xmlns:a16="http://schemas.microsoft.com/office/drawing/2014/main" id="{1F40B62D-FB94-A7C9-E0DD-339FC299833E}"/>
              </a:ext>
            </a:extLst>
          </p:cNvPr>
          <p:cNvSpPr>
            <a:spLocks noGrp="1"/>
          </p:cNvSpPr>
          <p:nvPr>
            <p:ph type="title"/>
          </p:nvPr>
        </p:nvSpPr>
        <p:spPr/>
        <p:txBody>
          <a:bodyPr/>
          <a:lstStyle/>
          <a:p>
            <a:r>
              <a:rPr lang="en-US" sz="1800">
                <a:cs typeface="Segoe UI"/>
              </a:rPr>
              <a:t>How to Submit an Application?</a:t>
            </a:r>
            <a:endParaRPr lang="en-US"/>
          </a:p>
        </p:txBody>
      </p:sp>
      <p:sp>
        <p:nvSpPr>
          <p:cNvPr id="4" name="Text Placeholder 3">
            <a:extLst>
              <a:ext uri="{FF2B5EF4-FFF2-40B4-BE49-F238E27FC236}">
                <a16:creationId xmlns:a16="http://schemas.microsoft.com/office/drawing/2014/main" id="{8ACD7196-3317-4FE3-293D-BFB460D2A456}"/>
              </a:ext>
            </a:extLst>
          </p:cNvPr>
          <p:cNvSpPr>
            <a:spLocks noGrp="1"/>
          </p:cNvSpPr>
          <p:nvPr>
            <p:ph type="body" sz="quarter" idx="15"/>
          </p:nvPr>
        </p:nvSpPr>
        <p:spPr>
          <a:xfrm>
            <a:off x="609600" y="1503363"/>
            <a:ext cx="8620655" cy="4558242"/>
          </a:xfrm>
        </p:spPr>
        <p:txBody>
          <a:bodyPr/>
          <a:lstStyle/>
          <a:p>
            <a:endParaRPr lang="en-US"/>
          </a:p>
        </p:txBody>
      </p:sp>
      <p:sp>
        <p:nvSpPr>
          <p:cNvPr id="5" name="Slide Number Placeholder 4">
            <a:extLst>
              <a:ext uri="{FF2B5EF4-FFF2-40B4-BE49-F238E27FC236}">
                <a16:creationId xmlns:a16="http://schemas.microsoft.com/office/drawing/2014/main" id="{FE01FD10-8B9C-78F2-1E5D-A4B360AE4675}"/>
              </a:ext>
            </a:extLst>
          </p:cNvPr>
          <p:cNvSpPr>
            <a:spLocks noGrp="1"/>
          </p:cNvSpPr>
          <p:nvPr>
            <p:ph type="sldNum" sz="quarter" idx="4"/>
          </p:nvPr>
        </p:nvSpPr>
        <p:spPr/>
        <p:txBody>
          <a:bodyPr/>
          <a:lstStyle/>
          <a:p>
            <a:fld id="{E1123682-AE52-6D45-865E-F1EB3AE0E340}" type="slidenum">
              <a:rPr lang="en-US" smtClean="0"/>
              <a:pPr/>
              <a:t>29</a:t>
            </a:fld>
            <a:endParaRPr lang="en-US"/>
          </a:p>
        </p:txBody>
      </p:sp>
      <p:sp>
        <p:nvSpPr>
          <p:cNvPr id="6" name="Date Placeholder 5">
            <a:extLst>
              <a:ext uri="{FF2B5EF4-FFF2-40B4-BE49-F238E27FC236}">
                <a16:creationId xmlns:a16="http://schemas.microsoft.com/office/drawing/2014/main" id="{D20ACC64-7780-D278-4F80-3D14866E521C}"/>
              </a:ext>
            </a:extLst>
          </p:cNvPr>
          <p:cNvSpPr>
            <a:spLocks noGrp="1"/>
          </p:cNvSpPr>
          <p:nvPr>
            <p:ph type="dt" sz="half" idx="2"/>
          </p:nvPr>
        </p:nvSpPr>
        <p:spPr/>
        <p:txBody>
          <a:bodyPr/>
          <a:lstStyle/>
          <a:p>
            <a:r>
              <a:rPr lang="en-US"/>
              <a:t>|</a:t>
            </a:r>
          </a:p>
        </p:txBody>
      </p:sp>
      <p:sp>
        <p:nvSpPr>
          <p:cNvPr id="7" name="Footer Placeholder 6">
            <a:extLst>
              <a:ext uri="{FF2B5EF4-FFF2-40B4-BE49-F238E27FC236}">
                <a16:creationId xmlns:a16="http://schemas.microsoft.com/office/drawing/2014/main" id="{E30CA475-79D4-435E-3BC5-1A82709AAA0A}"/>
              </a:ext>
            </a:extLst>
          </p:cNvPr>
          <p:cNvSpPr>
            <a:spLocks noGrp="1"/>
          </p:cNvSpPr>
          <p:nvPr>
            <p:ph type="ftr" sz="quarter" idx="3"/>
          </p:nvPr>
        </p:nvSpPr>
        <p:spPr/>
        <p:txBody>
          <a:body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pic>
        <p:nvPicPr>
          <p:cNvPr id="9" name="Picture 8">
            <a:extLst>
              <a:ext uri="{FF2B5EF4-FFF2-40B4-BE49-F238E27FC236}">
                <a16:creationId xmlns:a16="http://schemas.microsoft.com/office/drawing/2014/main" id="{E22A834E-8FEA-7D8A-6945-3122B850A8B7}"/>
              </a:ext>
            </a:extLst>
          </p:cNvPr>
          <p:cNvPicPr>
            <a:picLocks noChangeAspect="1"/>
          </p:cNvPicPr>
          <p:nvPr/>
        </p:nvPicPr>
        <p:blipFill>
          <a:blip r:embed="rId3"/>
          <a:stretch>
            <a:fillRect/>
          </a:stretch>
        </p:blipFill>
        <p:spPr>
          <a:xfrm>
            <a:off x="615950" y="1504420"/>
            <a:ext cx="9235017" cy="4410075"/>
          </a:xfrm>
          <a:prstGeom prst="rect">
            <a:avLst/>
          </a:prstGeom>
        </p:spPr>
      </p:pic>
      <p:sp>
        <p:nvSpPr>
          <p:cNvPr id="11" name="Rectangle 10">
            <a:extLst>
              <a:ext uri="{FF2B5EF4-FFF2-40B4-BE49-F238E27FC236}">
                <a16:creationId xmlns:a16="http://schemas.microsoft.com/office/drawing/2014/main" id="{DFAE2B5B-1832-9DFE-E814-1BCFF1363780}"/>
              </a:ext>
            </a:extLst>
          </p:cNvPr>
          <p:cNvSpPr/>
          <p:nvPr/>
        </p:nvSpPr>
        <p:spPr>
          <a:xfrm>
            <a:off x="9386242" y="2889046"/>
            <a:ext cx="2660873" cy="18030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u="sng">
                <a:solidFill>
                  <a:schemeClr val="accent5"/>
                </a:solidFill>
              </a:rPr>
              <a:t>Physical Address Information:</a:t>
            </a:r>
          </a:p>
          <a:p>
            <a:endParaRPr lang="en-US" sz="1200">
              <a:solidFill>
                <a:schemeClr val="bg1"/>
              </a:solidFill>
            </a:endParaRPr>
          </a:p>
          <a:p>
            <a:pPr marL="285750" indent="-285750">
              <a:buFont typeface="Arial" panose="020B0604020202020204" pitchFamily="34" charset="0"/>
              <a:buChar char="•"/>
            </a:pPr>
            <a:r>
              <a:rPr lang="en-US" sz="1200" b="1">
                <a:solidFill>
                  <a:schemeClr val="bg1"/>
                </a:solidFill>
              </a:rPr>
              <a:t>Number of People in Household: </a:t>
            </a:r>
            <a:r>
              <a:rPr lang="en-US" sz="1200">
                <a:solidFill>
                  <a:schemeClr val="bg1"/>
                </a:solidFill>
              </a:rPr>
              <a:t>If the household includes more than 10 people, please enter 10 as the maximum value. </a:t>
            </a:r>
          </a:p>
          <a:p>
            <a:pPr marL="457200" lvl="2"/>
            <a:endParaRPr lang="en-US" sz="1200">
              <a:solidFill>
                <a:schemeClr val="bg1"/>
              </a:solidFill>
            </a:endParaRPr>
          </a:p>
        </p:txBody>
      </p:sp>
      <p:sp>
        <p:nvSpPr>
          <p:cNvPr id="12" name="TextBox 11">
            <a:extLst>
              <a:ext uri="{FF2B5EF4-FFF2-40B4-BE49-F238E27FC236}">
                <a16:creationId xmlns:a16="http://schemas.microsoft.com/office/drawing/2014/main" id="{1A9425F8-850B-4CB9-93C1-6B3D8D84186E}"/>
              </a:ext>
            </a:extLst>
          </p:cNvPr>
          <p:cNvSpPr txBox="1"/>
          <p:nvPr/>
        </p:nvSpPr>
        <p:spPr>
          <a:xfrm>
            <a:off x="8942916" y="1502833"/>
            <a:ext cx="242358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aseline="0">
                <a:solidFill>
                  <a:srgbClr val="4E5766"/>
                </a:solidFill>
                <a:latin typeface="Segoe UI"/>
              </a:rPr>
              <a:t>Step 5. Enter </a:t>
            </a:r>
            <a:r>
              <a:rPr lang="en-US" b="1" baseline="0">
                <a:solidFill>
                  <a:srgbClr val="4E5766"/>
                </a:solidFill>
                <a:latin typeface="Segoe UI"/>
              </a:rPr>
              <a:t>Physical Address Information </a:t>
            </a:r>
            <a:r>
              <a:rPr lang="en-US" baseline="0">
                <a:solidFill>
                  <a:srgbClr val="4E5766"/>
                </a:solidFill>
                <a:latin typeface="Segoe UI"/>
              </a:rPr>
              <a:t>and Click </a:t>
            </a:r>
            <a:r>
              <a:rPr lang="en-US" b="1" baseline="0">
                <a:solidFill>
                  <a:srgbClr val="4E5766"/>
                </a:solidFill>
                <a:latin typeface="Segoe UI"/>
              </a:rPr>
              <a:t>Next</a:t>
            </a:r>
            <a:endParaRPr lang="en-US" sz="1600" err="1"/>
          </a:p>
        </p:txBody>
      </p:sp>
    </p:spTree>
    <p:extLst>
      <p:ext uri="{BB962C8B-B14F-4D97-AF65-F5344CB8AC3E}">
        <p14:creationId xmlns:p14="http://schemas.microsoft.com/office/powerpoint/2010/main" val="1207639767"/>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A88D4-0E21-7125-FC59-C2496A8E8EE1}"/>
              </a:ext>
            </a:extLst>
          </p:cNvPr>
          <p:cNvSpPr>
            <a:spLocks noGrp="1"/>
          </p:cNvSpPr>
          <p:nvPr>
            <p:ph type="title"/>
          </p:nvPr>
        </p:nvSpPr>
        <p:spPr/>
        <p:txBody>
          <a:bodyPr/>
          <a:lstStyle/>
          <a:p>
            <a:r>
              <a:rPr lang="en-US"/>
              <a:t>General navigation</a:t>
            </a:r>
          </a:p>
        </p:txBody>
      </p:sp>
      <p:sp>
        <p:nvSpPr>
          <p:cNvPr id="4" name="Text Placeholder 3">
            <a:extLst>
              <a:ext uri="{FF2B5EF4-FFF2-40B4-BE49-F238E27FC236}">
                <a16:creationId xmlns:a16="http://schemas.microsoft.com/office/drawing/2014/main" id="{6B8085DC-D769-7140-BAB3-385AF2058685}"/>
              </a:ext>
            </a:extLst>
          </p:cNvPr>
          <p:cNvSpPr>
            <a:spLocks noGrp="1"/>
          </p:cNvSpPr>
          <p:nvPr>
            <p:ph type="body" sz="quarter" idx="12"/>
          </p:nvPr>
        </p:nvSpPr>
        <p:spPr>
          <a:xfrm>
            <a:off x="1160368" y="2535206"/>
            <a:ext cx="4935631" cy="3483864"/>
          </a:xfrm>
        </p:spPr>
        <p:txBody>
          <a:bodyPr/>
          <a:lstStyle/>
          <a:p>
            <a:r>
              <a:rPr lang="en-US"/>
              <a:t>How to Register/Login to </a:t>
            </a:r>
            <a:r>
              <a:rPr lang="en-US" err="1"/>
              <a:t>MyEnergy</a:t>
            </a:r>
            <a:endParaRPr lang="en-US"/>
          </a:p>
          <a:p>
            <a:r>
              <a:rPr lang="en-US"/>
              <a:t>How to Modify My Profile</a:t>
            </a:r>
          </a:p>
          <a:p>
            <a:r>
              <a:rPr lang="en-US"/>
              <a:t>How to Access the Learning Center</a:t>
            </a:r>
          </a:p>
          <a:p>
            <a:r>
              <a:rPr lang="en-US"/>
              <a:t>How to Request Support in My Energy</a:t>
            </a:r>
          </a:p>
          <a:p>
            <a:r>
              <a:rPr lang="en-US"/>
              <a:t>How to Search for a Hub</a:t>
            </a:r>
          </a:p>
        </p:txBody>
      </p:sp>
      <p:sp>
        <p:nvSpPr>
          <p:cNvPr id="8" name="Slide Number Placeholder 5">
            <a:extLst>
              <a:ext uri="{FF2B5EF4-FFF2-40B4-BE49-F238E27FC236}">
                <a16:creationId xmlns:a16="http://schemas.microsoft.com/office/drawing/2014/main" id="{ABC09D77-0B54-6EDB-6FB7-28E9C0E3A051}"/>
              </a:ext>
            </a:extLst>
          </p:cNvPr>
          <p:cNvSpPr txBox="1">
            <a:spLocks/>
          </p:cNvSpPr>
          <p:nvPr/>
        </p:nvSpPr>
        <p:spPr>
          <a:xfrm>
            <a:off x="11149152" y="6381335"/>
            <a:ext cx="441186" cy="365125"/>
          </a:xfrm>
          <a:prstGeom prst="rect">
            <a:avLst/>
          </a:prstGeom>
        </p:spPr>
        <p:txBody>
          <a:bodyPr lIns="0" tIns="0" rIns="0" bIns="0" anchor="ctr"/>
          <a:lstStyle>
            <a:defPPr>
              <a:defRPr lang="en-US"/>
            </a:defPPr>
            <a:lvl1pPr marL="0" algn="r" defTabSz="914400" rtl="0" eaLnBrk="1" latinLnBrk="0" hangingPunct="1">
              <a:defRPr sz="900" b="1" kern="1200">
                <a:solidFill>
                  <a:srgbClr val="7B86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23682-AE52-6D45-865E-F1EB3AE0E340}" type="slidenum">
              <a:rPr lang="en-US" smtClean="0">
                <a:solidFill>
                  <a:schemeClr val="bg1"/>
                </a:solidFill>
              </a:rPr>
              <a:pPr/>
              <a:t>3</a:t>
            </a:fld>
            <a:endParaRPr lang="en-US">
              <a:solidFill>
                <a:schemeClr val="bg1"/>
              </a:solidFill>
            </a:endParaRPr>
          </a:p>
        </p:txBody>
      </p:sp>
    </p:spTree>
    <p:extLst>
      <p:ext uri="{BB962C8B-B14F-4D97-AF65-F5344CB8AC3E}">
        <p14:creationId xmlns:p14="http://schemas.microsoft.com/office/powerpoint/2010/main" val="471170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F9EF6F-8B2E-2399-1C82-8AB60BF191E1}"/>
              </a:ext>
            </a:extLst>
          </p:cNvPr>
          <p:cNvPicPr>
            <a:picLocks noChangeAspect="1"/>
          </p:cNvPicPr>
          <p:nvPr/>
        </p:nvPicPr>
        <p:blipFill>
          <a:blip r:embed="rId4"/>
          <a:stretch>
            <a:fillRect/>
          </a:stretch>
        </p:blipFill>
        <p:spPr>
          <a:xfrm>
            <a:off x="668831" y="1699317"/>
            <a:ext cx="6535977" cy="3040459"/>
          </a:xfrm>
          <a:prstGeom prst="rect">
            <a:avLst/>
          </a:prstGeom>
          <a:ln w="12700">
            <a:solidFill>
              <a:srgbClr val="9F9F9F"/>
            </a:solidFill>
          </a:ln>
        </p:spPr>
      </p:pic>
      <p:sp>
        <p:nvSpPr>
          <p:cNvPr id="2" name="Text Placeholder 1">
            <a:extLst>
              <a:ext uri="{FF2B5EF4-FFF2-40B4-BE49-F238E27FC236}">
                <a16:creationId xmlns:a16="http://schemas.microsoft.com/office/drawing/2014/main" id="{2075502A-8F7B-73F3-3E5B-87429ED5F60C}"/>
              </a:ext>
            </a:extLst>
          </p:cNvPr>
          <p:cNvSpPr>
            <a:spLocks noGrp="1"/>
          </p:cNvSpPr>
          <p:nvPr>
            <p:ph type="body" sz="quarter" idx="13"/>
          </p:nvPr>
        </p:nvSpPr>
        <p:spPr/>
        <p:txBody>
          <a:bodyPr/>
          <a:lstStyle/>
          <a:p>
            <a:r>
              <a:rPr lang="en-US"/>
              <a:t>Application management</a:t>
            </a:r>
          </a:p>
        </p:txBody>
      </p:sp>
      <p:sp>
        <p:nvSpPr>
          <p:cNvPr id="3" name="Title 2">
            <a:extLst>
              <a:ext uri="{FF2B5EF4-FFF2-40B4-BE49-F238E27FC236}">
                <a16:creationId xmlns:a16="http://schemas.microsoft.com/office/drawing/2014/main" id="{22B490B9-B25C-A261-7E19-0B8D86AFC3D9}"/>
              </a:ext>
            </a:extLst>
          </p:cNvPr>
          <p:cNvSpPr>
            <a:spLocks noGrp="1"/>
          </p:cNvSpPr>
          <p:nvPr>
            <p:ph type="title"/>
          </p:nvPr>
        </p:nvSpPr>
        <p:spPr/>
        <p:txBody>
          <a:bodyPr/>
          <a:lstStyle/>
          <a:p>
            <a:r>
              <a:rPr lang="en-US"/>
              <a:t>How to Submit an Application?</a:t>
            </a:r>
          </a:p>
        </p:txBody>
      </p:sp>
      <p:sp>
        <p:nvSpPr>
          <p:cNvPr id="5" name="Slide Number Placeholder 4">
            <a:extLst>
              <a:ext uri="{FF2B5EF4-FFF2-40B4-BE49-F238E27FC236}">
                <a16:creationId xmlns:a16="http://schemas.microsoft.com/office/drawing/2014/main" id="{7E039F29-D5F7-37C1-A6FC-70E62E0D4B9F}"/>
              </a:ext>
            </a:extLst>
          </p:cNvPr>
          <p:cNvSpPr>
            <a:spLocks noGrp="1"/>
          </p:cNvSpPr>
          <p:nvPr>
            <p:ph type="sldNum" sz="quarter" idx="4"/>
          </p:nvPr>
        </p:nvSpPr>
        <p:spPr/>
        <p:txBody>
          <a:bodyPr/>
          <a:lstStyle/>
          <a:p>
            <a:fld id="{E1123682-AE52-6D45-865E-F1EB3AE0E340}" type="slidenum">
              <a:rPr lang="en-US" smtClean="0"/>
              <a:pPr/>
              <a:t>30</a:t>
            </a:fld>
            <a:endParaRPr lang="en-US"/>
          </a:p>
        </p:txBody>
      </p:sp>
      <p:grpSp>
        <p:nvGrpSpPr>
          <p:cNvPr id="14" name="Group 13">
            <a:extLst>
              <a:ext uri="{FF2B5EF4-FFF2-40B4-BE49-F238E27FC236}">
                <a16:creationId xmlns:a16="http://schemas.microsoft.com/office/drawing/2014/main" id="{9236DCCA-A60F-6FF2-4A1A-97F23B683CCA}"/>
              </a:ext>
            </a:extLst>
          </p:cNvPr>
          <p:cNvGrpSpPr>
            <a:grpSpLocks noChangeAspect="1"/>
          </p:cNvGrpSpPr>
          <p:nvPr/>
        </p:nvGrpSpPr>
        <p:grpSpPr>
          <a:xfrm>
            <a:off x="1198332" y="4026518"/>
            <a:ext cx="6006478" cy="1306559"/>
            <a:chOff x="3630600" y="4370226"/>
            <a:chExt cx="5200481" cy="1131234"/>
          </a:xfrm>
        </p:grpSpPr>
        <p:pic>
          <p:nvPicPr>
            <p:cNvPr id="21" name="Picture 20">
              <a:extLst>
                <a:ext uri="{FF2B5EF4-FFF2-40B4-BE49-F238E27FC236}">
                  <a16:creationId xmlns:a16="http://schemas.microsoft.com/office/drawing/2014/main" id="{03766CEF-902B-798E-3679-48889F1DCFC2}"/>
                </a:ext>
              </a:extLst>
            </p:cNvPr>
            <p:cNvPicPr>
              <a:picLocks noChangeAspect="1"/>
            </p:cNvPicPr>
            <p:nvPr/>
          </p:nvPicPr>
          <p:blipFill rotWithShape="1">
            <a:blip r:embed="rId5"/>
            <a:srcRect l="50005" t="73147" r="20135" b="14369"/>
            <a:stretch/>
          </p:blipFill>
          <p:spPr>
            <a:xfrm>
              <a:off x="6139221" y="4939323"/>
              <a:ext cx="2691860" cy="562137"/>
            </a:xfrm>
            <a:prstGeom prst="rect">
              <a:avLst/>
            </a:prstGeom>
            <a:ln w="12700">
              <a:solidFill>
                <a:srgbClr val="9F9F9F"/>
              </a:solidFill>
            </a:ln>
          </p:spPr>
        </p:pic>
        <p:sp>
          <p:nvSpPr>
            <p:cNvPr id="23" name="Rectangle: Rounded Corners 22">
              <a:extLst>
                <a:ext uri="{FF2B5EF4-FFF2-40B4-BE49-F238E27FC236}">
                  <a16:creationId xmlns:a16="http://schemas.microsoft.com/office/drawing/2014/main" id="{46345C0B-E7A9-6913-B2A0-7984C6977971}"/>
                </a:ext>
              </a:extLst>
            </p:cNvPr>
            <p:cNvSpPr/>
            <p:nvPr/>
          </p:nvSpPr>
          <p:spPr>
            <a:xfrm>
              <a:off x="8187047" y="5065193"/>
              <a:ext cx="481126" cy="234901"/>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89BC6005-D725-0E87-6B9A-7CAAA5662F69}"/>
                </a:ext>
              </a:extLst>
            </p:cNvPr>
            <p:cNvSpPr/>
            <p:nvPr/>
          </p:nvSpPr>
          <p:spPr>
            <a:xfrm>
              <a:off x="3630600" y="4370226"/>
              <a:ext cx="4742030" cy="220369"/>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5900E564-8AC7-6D96-6A8D-960BF85364E0}"/>
              </a:ext>
            </a:extLst>
          </p:cNvPr>
          <p:cNvSpPr txBox="1"/>
          <p:nvPr/>
        </p:nvSpPr>
        <p:spPr>
          <a:xfrm>
            <a:off x="8103349" y="1851132"/>
            <a:ext cx="3266396" cy="523220"/>
          </a:xfrm>
          <a:prstGeom prst="rect">
            <a:avLst/>
          </a:prstGeom>
          <a:noFill/>
        </p:spPr>
        <p:txBody>
          <a:bodyPr wrap="square">
            <a:spAutoFit/>
          </a:bodyPr>
          <a:lstStyle/>
          <a:p>
            <a:r>
              <a:rPr lang="en-US" sz="1400"/>
              <a:t>Step 6. Select </a:t>
            </a:r>
            <a:r>
              <a:rPr lang="en-US" sz="1400" b="1"/>
              <a:t>Household Income Range </a:t>
            </a:r>
            <a:r>
              <a:rPr lang="en-US" sz="1400"/>
              <a:t>and Click </a:t>
            </a:r>
            <a:r>
              <a:rPr lang="en-US" sz="1400" b="1"/>
              <a:t>Next</a:t>
            </a:r>
          </a:p>
        </p:txBody>
      </p:sp>
      <p:cxnSp>
        <p:nvCxnSpPr>
          <p:cNvPr id="17" name="Connector: Elbow 16">
            <a:extLst>
              <a:ext uri="{FF2B5EF4-FFF2-40B4-BE49-F238E27FC236}">
                <a16:creationId xmlns:a16="http://schemas.microsoft.com/office/drawing/2014/main" id="{CAA6B0C5-A3AB-1551-11B7-4239729B15AC}"/>
              </a:ext>
            </a:extLst>
          </p:cNvPr>
          <p:cNvCxnSpPr>
            <a:cxnSpLocks/>
            <a:stCxn id="4" idx="2"/>
          </p:cNvCxnSpPr>
          <p:nvPr/>
        </p:nvCxnSpPr>
        <p:spPr>
          <a:xfrm rot="5400000">
            <a:off x="7335140" y="1741671"/>
            <a:ext cx="1768726" cy="3034088"/>
          </a:xfrm>
          <a:prstGeom prst="bentConnector2">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3B5F6A8-7547-9903-A7EB-CB9356108722}"/>
              </a:ext>
            </a:extLst>
          </p:cNvPr>
          <p:cNvSpPr/>
          <p:nvPr/>
        </p:nvSpPr>
        <p:spPr>
          <a:xfrm>
            <a:off x="8989957" y="3143576"/>
            <a:ext cx="2817727" cy="29130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u="sng">
                <a:solidFill>
                  <a:schemeClr val="accent5"/>
                </a:solidFill>
              </a:rPr>
              <a:t>Household Income Range:</a:t>
            </a:r>
          </a:p>
          <a:p>
            <a:endParaRPr lang="en-US" sz="1200">
              <a:solidFill>
                <a:schemeClr val="bg1"/>
              </a:solidFill>
            </a:endParaRPr>
          </a:p>
          <a:p>
            <a:pPr marL="285750" indent="-285750">
              <a:buFont typeface="Arial" panose="020B0604020202020204" pitchFamily="34" charset="0"/>
              <a:buChar char="•"/>
            </a:pPr>
            <a:r>
              <a:rPr lang="en-US" sz="1200">
                <a:solidFill>
                  <a:schemeClr val="bg1"/>
                </a:solidFill>
              </a:rPr>
              <a:t>Please select a letter that best corresponds to the resident’s estimated gross income range below. </a:t>
            </a:r>
          </a:p>
          <a:p>
            <a:pPr marL="285750" indent="-285750">
              <a:buFont typeface="Arial" panose="020B0604020202020204" pitchFamily="34" charset="0"/>
              <a:buChar char="•"/>
            </a:pPr>
            <a:r>
              <a:rPr lang="en-US" sz="1200">
                <a:solidFill>
                  <a:schemeClr val="bg1"/>
                </a:solidFill>
              </a:rPr>
              <a:t>Be sure to include all sources of their income, not only their wage or salary. </a:t>
            </a:r>
          </a:p>
          <a:p>
            <a:pPr marL="285750" indent="-285750">
              <a:buFont typeface="Arial" panose="020B0604020202020204" pitchFamily="34" charset="0"/>
              <a:buChar char="•"/>
            </a:pPr>
            <a:r>
              <a:rPr lang="en-US" sz="1200">
                <a:solidFill>
                  <a:schemeClr val="bg1"/>
                </a:solidFill>
              </a:rPr>
              <a:t>Other sources of income include disability, worker's compensation, unemployment, pension, maintenance, annuities, Veteran's benefits, tax forms, and social security</a:t>
            </a:r>
          </a:p>
        </p:txBody>
      </p:sp>
    </p:spTree>
    <p:custDataLst>
      <p:tags r:id="rId1"/>
    </p:custDataLst>
    <p:extLst>
      <p:ext uri="{BB962C8B-B14F-4D97-AF65-F5344CB8AC3E}">
        <p14:creationId xmlns:p14="http://schemas.microsoft.com/office/powerpoint/2010/main" val="690956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5502A-8F7B-73F3-3E5B-87429ED5F60C}"/>
              </a:ext>
            </a:extLst>
          </p:cNvPr>
          <p:cNvSpPr>
            <a:spLocks noGrp="1"/>
          </p:cNvSpPr>
          <p:nvPr>
            <p:ph type="body" sz="quarter" idx="13"/>
          </p:nvPr>
        </p:nvSpPr>
        <p:spPr/>
        <p:txBody>
          <a:bodyPr/>
          <a:lstStyle/>
          <a:p>
            <a:r>
              <a:rPr lang="en-US"/>
              <a:t>Application management</a:t>
            </a:r>
          </a:p>
        </p:txBody>
      </p:sp>
      <p:sp>
        <p:nvSpPr>
          <p:cNvPr id="3" name="Title 2">
            <a:extLst>
              <a:ext uri="{FF2B5EF4-FFF2-40B4-BE49-F238E27FC236}">
                <a16:creationId xmlns:a16="http://schemas.microsoft.com/office/drawing/2014/main" id="{22B490B9-B25C-A261-7E19-0B8D86AFC3D9}"/>
              </a:ext>
            </a:extLst>
          </p:cNvPr>
          <p:cNvSpPr>
            <a:spLocks noGrp="1"/>
          </p:cNvSpPr>
          <p:nvPr>
            <p:ph type="title"/>
          </p:nvPr>
        </p:nvSpPr>
        <p:spPr/>
        <p:txBody>
          <a:bodyPr/>
          <a:lstStyle/>
          <a:p>
            <a:r>
              <a:rPr lang="en-US"/>
              <a:t>How to Submit an Application?</a:t>
            </a:r>
            <a:endParaRPr lang="en-US" b="1"/>
          </a:p>
        </p:txBody>
      </p:sp>
      <p:sp>
        <p:nvSpPr>
          <p:cNvPr id="5" name="Slide Number Placeholder 4">
            <a:extLst>
              <a:ext uri="{FF2B5EF4-FFF2-40B4-BE49-F238E27FC236}">
                <a16:creationId xmlns:a16="http://schemas.microsoft.com/office/drawing/2014/main" id="{7E039F29-D5F7-37C1-A6FC-70E62E0D4B9F}"/>
              </a:ext>
            </a:extLst>
          </p:cNvPr>
          <p:cNvSpPr>
            <a:spLocks noGrp="1"/>
          </p:cNvSpPr>
          <p:nvPr>
            <p:ph type="sldNum" sz="quarter" idx="4"/>
          </p:nvPr>
        </p:nvSpPr>
        <p:spPr/>
        <p:txBody>
          <a:bodyPr/>
          <a:lstStyle/>
          <a:p>
            <a:fld id="{E1123682-AE52-6D45-865E-F1EB3AE0E340}" type="slidenum">
              <a:rPr lang="en-US" smtClean="0"/>
              <a:pPr/>
              <a:t>31</a:t>
            </a:fld>
            <a:endParaRPr lang="en-US"/>
          </a:p>
        </p:txBody>
      </p:sp>
      <p:grpSp>
        <p:nvGrpSpPr>
          <p:cNvPr id="16" name="Group 15">
            <a:extLst>
              <a:ext uri="{FF2B5EF4-FFF2-40B4-BE49-F238E27FC236}">
                <a16:creationId xmlns:a16="http://schemas.microsoft.com/office/drawing/2014/main" id="{AACDBD43-6688-0067-0239-F32BC2D5D03C}"/>
              </a:ext>
            </a:extLst>
          </p:cNvPr>
          <p:cNvGrpSpPr>
            <a:grpSpLocks noChangeAspect="1"/>
          </p:cNvGrpSpPr>
          <p:nvPr/>
        </p:nvGrpSpPr>
        <p:grpSpPr>
          <a:xfrm>
            <a:off x="609600" y="2056752"/>
            <a:ext cx="5789338" cy="2497995"/>
            <a:chOff x="3174520" y="2319896"/>
            <a:chExt cx="5650303" cy="2438004"/>
          </a:xfrm>
        </p:grpSpPr>
        <p:pic>
          <p:nvPicPr>
            <p:cNvPr id="8" name="Picture 7">
              <a:extLst>
                <a:ext uri="{FF2B5EF4-FFF2-40B4-BE49-F238E27FC236}">
                  <a16:creationId xmlns:a16="http://schemas.microsoft.com/office/drawing/2014/main" id="{384BE182-AEE4-CD09-175D-24BF367FA64F}"/>
                </a:ext>
              </a:extLst>
            </p:cNvPr>
            <p:cNvPicPr>
              <a:picLocks noChangeAspect="1"/>
            </p:cNvPicPr>
            <p:nvPr/>
          </p:nvPicPr>
          <p:blipFill rotWithShape="1">
            <a:blip r:embed="rId4"/>
            <a:srcRect l="16421" t="15032" r="19997" b="29522"/>
            <a:stretch/>
          </p:blipFill>
          <p:spPr>
            <a:xfrm>
              <a:off x="3174520" y="2319896"/>
              <a:ext cx="5650303" cy="2438004"/>
            </a:xfrm>
            <a:prstGeom prst="rect">
              <a:avLst/>
            </a:prstGeom>
            <a:ln w="12700">
              <a:solidFill>
                <a:srgbClr val="9F9F9F"/>
              </a:solidFill>
            </a:ln>
          </p:spPr>
        </p:pic>
        <p:sp>
          <p:nvSpPr>
            <p:cNvPr id="10" name="Rectangle: Rounded Corners 9">
              <a:extLst>
                <a:ext uri="{FF2B5EF4-FFF2-40B4-BE49-F238E27FC236}">
                  <a16:creationId xmlns:a16="http://schemas.microsoft.com/office/drawing/2014/main" id="{628935E0-8812-63A3-8459-C933A06A28E8}"/>
                </a:ext>
              </a:extLst>
            </p:cNvPr>
            <p:cNvSpPr/>
            <p:nvPr/>
          </p:nvSpPr>
          <p:spPr>
            <a:xfrm>
              <a:off x="3339423" y="3721475"/>
              <a:ext cx="5308367" cy="234901"/>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6B41AE9E-768C-209D-522D-740ED54BF325}"/>
              </a:ext>
            </a:extLst>
          </p:cNvPr>
          <p:cNvPicPr>
            <a:picLocks noChangeAspect="1"/>
          </p:cNvPicPr>
          <p:nvPr/>
        </p:nvPicPr>
        <p:blipFill rotWithShape="1">
          <a:blip r:embed="rId5"/>
          <a:srcRect l="18573" t="16395" r="21921" b="25163"/>
          <a:stretch/>
        </p:blipFill>
        <p:spPr>
          <a:xfrm>
            <a:off x="6521333" y="2056752"/>
            <a:ext cx="5140628" cy="2497995"/>
          </a:xfrm>
          <a:prstGeom prst="rect">
            <a:avLst/>
          </a:prstGeom>
          <a:ln w="12700">
            <a:solidFill>
              <a:srgbClr val="9F9F9F"/>
            </a:solidFill>
          </a:ln>
        </p:spPr>
      </p:pic>
      <p:sp>
        <p:nvSpPr>
          <p:cNvPr id="22" name="Rectangle 21">
            <a:extLst>
              <a:ext uri="{FF2B5EF4-FFF2-40B4-BE49-F238E27FC236}">
                <a16:creationId xmlns:a16="http://schemas.microsoft.com/office/drawing/2014/main" id="{04ED6CFD-86CA-BD5C-33B2-5EC4E91F654E}"/>
              </a:ext>
            </a:extLst>
          </p:cNvPr>
          <p:cNvSpPr/>
          <p:nvPr/>
        </p:nvSpPr>
        <p:spPr>
          <a:xfrm>
            <a:off x="7010400" y="4985155"/>
            <a:ext cx="4572000" cy="10853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u="sng">
                <a:solidFill>
                  <a:schemeClr val="accent5"/>
                </a:solidFill>
              </a:rPr>
              <a:t>Available Project Types:</a:t>
            </a:r>
          </a:p>
          <a:p>
            <a:pPr algn="ctr"/>
            <a:endParaRPr lang="en-US" sz="1100" b="1" u="sng">
              <a:solidFill>
                <a:schemeClr val="accent5"/>
              </a:solidFill>
            </a:endParaRPr>
          </a:p>
          <a:p>
            <a:pPr algn="ctr"/>
            <a:r>
              <a:rPr lang="en-US" sz="1100">
                <a:solidFill>
                  <a:schemeClr val="bg1"/>
                </a:solidFill>
              </a:rPr>
              <a:t>Residents may only participate in </a:t>
            </a:r>
            <a:r>
              <a:rPr lang="en-US" sz="1100" b="1">
                <a:solidFill>
                  <a:schemeClr val="bg1"/>
                </a:solidFill>
              </a:rPr>
              <a:t>one</a:t>
            </a:r>
            <a:r>
              <a:rPr lang="en-US" sz="1100">
                <a:solidFill>
                  <a:schemeClr val="bg1"/>
                </a:solidFill>
              </a:rPr>
              <a:t> project at a time; therefore, they have the option to select between </a:t>
            </a:r>
            <a:r>
              <a:rPr lang="en-US" sz="1100" b="1">
                <a:solidFill>
                  <a:schemeClr val="bg1"/>
                </a:solidFill>
              </a:rPr>
              <a:t>Appliance</a:t>
            </a:r>
            <a:r>
              <a:rPr lang="en-US" sz="1100">
                <a:solidFill>
                  <a:schemeClr val="bg1"/>
                </a:solidFill>
              </a:rPr>
              <a:t> or </a:t>
            </a:r>
            <a:r>
              <a:rPr lang="en-US" sz="1100" b="1">
                <a:solidFill>
                  <a:schemeClr val="bg1"/>
                </a:solidFill>
              </a:rPr>
              <a:t>Whole Home Upgrade</a:t>
            </a:r>
            <a:endParaRPr lang="en-US" sz="1100">
              <a:solidFill>
                <a:schemeClr val="bg1"/>
              </a:solidFill>
            </a:endParaRPr>
          </a:p>
        </p:txBody>
      </p:sp>
      <p:sp>
        <p:nvSpPr>
          <p:cNvPr id="9" name="TextBox 8">
            <a:extLst>
              <a:ext uri="{FF2B5EF4-FFF2-40B4-BE49-F238E27FC236}">
                <a16:creationId xmlns:a16="http://schemas.microsoft.com/office/drawing/2014/main" id="{1CBF20F8-7BFC-A2FB-9573-2629329A1720}"/>
              </a:ext>
            </a:extLst>
          </p:cNvPr>
          <p:cNvSpPr txBox="1"/>
          <p:nvPr/>
        </p:nvSpPr>
        <p:spPr>
          <a:xfrm>
            <a:off x="550929" y="1542737"/>
            <a:ext cx="5609689" cy="307777"/>
          </a:xfrm>
          <a:prstGeom prst="rect">
            <a:avLst/>
          </a:prstGeom>
          <a:noFill/>
        </p:spPr>
        <p:txBody>
          <a:bodyPr wrap="square">
            <a:spAutoFit/>
          </a:bodyPr>
          <a:lstStyle/>
          <a:p>
            <a:r>
              <a:rPr lang="en-US" sz="1400"/>
              <a:t>Step 7. Select </a:t>
            </a:r>
            <a:r>
              <a:rPr lang="en-US" sz="1400" b="1"/>
              <a:t>Home Improvement Project Type </a:t>
            </a:r>
            <a:r>
              <a:rPr lang="en-US" sz="1400"/>
              <a:t>and Click </a:t>
            </a:r>
            <a:r>
              <a:rPr lang="en-US" sz="1400" b="1"/>
              <a:t>Next</a:t>
            </a:r>
          </a:p>
        </p:txBody>
      </p:sp>
      <p:grpSp>
        <p:nvGrpSpPr>
          <p:cNvPr id="19" name="Group 18">
            <a:extLst>
              <a:ext uri="{FF2B5EF4-FFF2-40B4-BE49-F238E27FC236}">
                <a16:creationId xmlns:a16="http://schemas.microsoft.com/office/drawing/2014/main" id="{0351C103-19EF-9358-CDCF-36A9A261A6B6}"/>
              </a:ext>
            </a:extLst>
          </p:cNvPr>
          <p:cNvGrpSpPr>
            <a:grpSpLocks noChangeAspect="1"/>
          </p:cNvGrpSpPr>
          <p:nvPr/>
        </p:nvGrpSpPr>
        <p:grpSpPr>
          <a:xfrm>
            <a:off x="2672243" y="4285603"/>
            <a:ext cx="3778370" cy="447365"/>
            <a:chOff x="609600" y="4760985"/>
            <a:chExt cx="3778370" cy="447365"/>
          </a:xfrm>
        </p:grpSpPr>
        <p:pic>
          <p:nvPicPr>
            <p:cNvPr id="12" name="Picture 11">
              <a:extLst>
                <a:ext uri="{FF2B5EF4-FFF2-40B4-BE49-F238E27FC236}">
                  <a16:creationId xmlns:a16="http://schemas.microsoft.com/office/drawing/2014/main" id="{28FE041D-48C7-A8B8-D041-3897F58BC265}"/>
                </a:ext>
              </a:extLst>
            </p:cNvPr>
            <p:cNvPicPr>
              <a:picLocks noChangeAspect="1"/>
            </p:cNvPicPr>
            <p:nvPr/>
          </p:nvPicPr>
          <p:blipFill rotWithShape="1">
            <a:blip r:embed="rId6"/>
            <a:srcRect l="48749" t="46227" r="20230" b="46350"/>
            <a:stretch/>
          </p:blipFill>
          <p:spPr>
            <a:xfrm>
              <a:off x="609600" y="4760985"/>
              <a:ext cx="3778370" cy="447365"/>
            </a:xfrm>
            <a:prstGeom prst="rect">
              <a:avLst/>
            </a:prstGeom>
            <a:ln w="12700">
              <a:solidFill>
                <a:srgbClr val="9F9F9F"/>
              </a:solidFill>
            </a:ln>
          </p:spPr>
        </p:pic>
        <p:sp>
          <p:nvSpPr>
            <p:cNvPr id="18" name="Rectangle: Rounded Corners 17">
              <a:extLst>
                <a:ext uri="{FF2B5EF4-FFF2-40B4-BE49-F238E27FC236}">
                  <a16:creationId xmlns:a16="http://schemas.microsoft.com/office/drawing/2014/main" id="{251B4370-A753-F21E-187A-012B6D7C52C0}"/>
                </a:ext>
              </a:extLst>
            </p:cNvPr>
            <p:cNvSpPr/>
            <p:nvPr/>
          </p:nvSpPr>
          <p:spPr>
            <a:xfrm>
              <a:off x="3605645" y="4828309"/>
              <a:ext cx="699655" cy="297873"/>
            </a:xfrm>
            <a:prstGeom prst="roundRect">
              <a:avLst>
                <a:gd name="adj" fmla="val 6202"/>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Connector: Elbow 12">
            <a:extLst>
              <a:ext uri="{FF2B5EF4-FFF2-40B4-BE49-F238E27FC236}">
                <a16:creationId xmlns:a16="http://schemas.microsoft.com/office/drawing/2014/main" id="{B2F16EAC-C52E-CC79-9496-213FB6B43422}"/>
              </a:ext>
            </a:extLst>
          </p:cNvPr>
          <p:cNvCxnSpPr>
            <a:cxnSpLocks/>
            <a:stCxn id="9" idx="1"/>
            <a:endCxn id="10" idx="1"/>
          </p:cNvCxnSpPr>
          <p:nvPr/>
        </p:nvCxnSpPr>
        <p:spPr>
          <a:xfrm rot="10800000" flipH="1" flipV="1">
            <a:off x="550929" y="1696626"/>
            <a:ext cx="227632" cy="1916534"/>
          </a:xfrm>
          <a:prstGeom prst="bentConnector3">
            <a:avLst>
              <a:gd name="adj1" fmla="val -100425"/>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D6FD5A7D-F911-483A-BE8D-AA4E74742410}"/>
              </a:ext>
            </a:extLst>
          </p:cNvPr>
          <p:cNvCxnSpPr>
            <a:cxnSpLocks/>
            <a:stCxn id="9" idx="1"/>
            <a:endCxn id="18" idx="2"/>
          </p:cNvCxnSpPr>
          <p:nvPr/>
        </p:nvCxnSpPr>
        <p:spPr>
          <a:xfrm rot="10800000" flipH="1" flipV="1">
            <a:off x="550928" y="1696626"/>
            <a:ext cx="5467187" cy="2954174"/>
          </a:xfrm>
          <a:prstGeom prst="bentConnector4">
            <a:avLst>
              <a:gd name="adj1" fmla="val -4181"/>
              <a:gd name="adj2" fmla="val 114130"/>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92339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5502A-8F7B-73F3-3E5B-87429ED5F60C}"/>
              </a:ext>
            </a:extLst>
          </p:cNvPr>
          <p:cNvSpPr>
            <a:spLocks noGrp="1"/>
          </p:cNvSpPr>
          <p:nvPr>
            <p:ph type="body" sz="quarter" idx="13"/>
          </p:nvPr>
        </p:nvSpPr>
        <p:spPr/>
        <p:txBody>
          <a:bodyPr/>
          <a:lstStyle/>
          <a:p>
            <a:r>
              <a:rPr lang="en-US"/>
              <a:t>Application management</a:t>
            </a:r>
          </a:p>
        </p:txBody>
      </p:sp>
      <p:sp>
        <p:nvSpPr>
          <p:cNvPr id="3" name="Title 2">
            <a:extLst>
              <a:ext uri="{FF2B5EF4-FFF2-40B4-BE49-F238E27FC236}">
                <a16:creationId xmlns:a16="http://schemas.microsoft.com/office/drawing/2014/main" id="{22B490B9-B25C-A261-7E19-0B8D86AFC3D9}"/>
              </a:ext>
            </a:extLst>
          </p:cNvPr>
          <p:cNvSpPr>
            <a:spLocks noGrp="1"/>
          </p:cNvSpPr>
          <p:nvPr>
            <p:ph type="title"/>
          </p:nvPr>
        </p:nvSpPr>
        <p:spPr/>
        <p:txBody>
          <a:bodyPr/>
          <a:lstStyle/>
          <a:p>
            <a:r>
              <a:rPr lang="en-US"/>
              <a:t>How to Submit an Application?</a:t>
            </a:r>
            <a:endParaRPr lang="en-US" b="1"/>
          </a:p>
        </p:txBody>
      </p:sp>
      <p:sp>
        <p:nvSpPr>
          <p:cNvPr id="5" name="Slide Number Placeholder 4">
            <a:extLst>
              <a:ext uri="{FF2B5EF4-FFF2-40B4-BE49-F238E27FC236}">
                <a16:creationId xmlns:a16="http://schemas.microsoft.com/office/drawing/2014/main" id="{7E039F29-D5F7-37C1-A6FC-70E62E0D4B9F}"/>
              </a:ext>
            </a:extLst>
          </p:cNvPr>
          <p:cNvSpPr>
            <a:spLocks noGrp="1"/>
          </p:cNvSpPr>
          <p:nvPr>
            <p:ph type="sldNum" sz="quarter" idx="4"/>
          </p:nvPr>
        </p:nvSpPr>
        <p:spPr/>
        <p:txBody>
          <a:bodyPr/>
          <a:lstStyle/>
          <a:p>
            <a:fld id="{E1123682-AE52-6D45-865E-F1EB3AE0E340}" type="slidenum">
              <a:rPr lang="en-US" smtClean="0"/>
              <a:pPr/>
              <a:t>32</a:t>
            </a:fld>
            <a:endParaRPr lang="en-US"/>
          </a:p>
        </p:txBody>
      </p:sp>
      <p:sp>
        <p:nvSpPr>
          <p:cNvPr id="4" name="TextBox 3">
            <a:extLst>
              <a:ext uri="{FF2B5EF4-FFF2-40B4-BE49-F238E27FC236}">
                <a16:creationId xmlns:a16="http://schemas.microsoft.com/office/drawing/2014/main" id="{36EC8FDA-5BBF-2083-E2A8-34E143505B5D}"/>
              </a:ext>
            </a:extLst>
          </p:cNvPr>
          <p:cNvSpPr txBox="1"/>
          <p:nvPr/>
        </p:nvSpPr>
        <p:spPr>
          <a:xfrm>
            <a:off x="7565438" y="1849510"/>
            <a:ext cx="4011197" cy="523220"/>
          </a:xfrm>
          <a:prstGeom prst="rect">
            <a:avLst/>
          </a:prstGeom>
          <a:noFill/>
        </p:spPr>
        <p:txBody>
          <a:bodyPr wrap="square">
            <a:spAutoFit/>
          </a:bodyPr>
          <a:lstStyle/>
          <a:p>
            <a:r>
              <a:rPr lang="en-US" sz="1400"/>
              <a:t>Step 8. </a:t>
            </a:r>
            <a:r>
              <a:rPr kumimoji="0" lang="en-US" sz="1400" b="0" i="0" u="none" strike="noStrike" kern="1200" cap="none" spc="0" normalizeH="0" baseline="0" noProof="0">
                <a:ln>
                  <a:noFill/>
                </a:ln>
                <a:solidFill>
                  <a:srgbClr val="4E5766"/>
                </a:solidFill>
                <a:effectLst/>
                <a:uLnTx/>
                <a:uFillTx/>
                <a:latin typeface="Segoe UI"/>
                <a:ea typeface="+mn-ea"/>
                <a:cs typeface="+mn-cs"/>
              </a:rPr>
              <a:t>Review </a:t>
            </a:r>
            <a:r>
              <a:rPr kumimoji="0" lang="en-US" sz="1400" b="1" i="0" u="none" strike="noStrike" kern="1200" cap="none" spc="0" normalizeH="0" baseline="0" noProof="0">
                <a:ln>
                  <a:noFill/>
                </a:ln>
                <a:solidFill>
                  <a:srgbClr val="4E5766"/>
                </a:solidFill>
                <a:effectLst/>
                <a:uLnTx/>
                <a:uFillTx/>
                <a:latin typeface="Segoe UI"/>
                <a:ea typeface="+mn-ea"/>
                <a:cs typeface="+mn-cs"/>
              </a:rPr>
              <a:t>Eligibility Details </a:t>
            </a:r>
            <a:r>
              <a:rPr kumimoji="0" lang="en-US" sz="1400" b="0" i="0" u="none" strike="noStrike" kern="1200" cap="none" spc="0" normalizeH="0" baseline="0" noProof="0">
                <a:ln>
                  <a:noFill/>
                </a:ln>
                <a:solidFill>
                  <a:srgbClr val="4E5766"/>
                </a:solidFill>
                <a:effectLst/>
                <a:uLnTx/>
                <a:uFillTx/>
                <a:latin typeface="Segoe UI"/>
                <a:ea typeface="+mn-ea"/>
                <a:cs typeface="+mn-cs"/>
              </a:rPr>
              <a:t>then Select </a:t>
            </a:r>
            <a:r>
              <a:rPr kumimoji="0" lang="en-US" sz="1400" b="1" i="0" u="none" strike="noStrike" kern="1200" cap="none" spc="0" normalizeH="0" baseline="0" noProof="0">
                <a:ln>
                  <a:noFill/>
                </a:ln>
                <a:solidFill>
                  <a:srgbClr val="4E5766"/>
                </a:solidFill>
                <a:effectLst/>
                <a:uLnTx/>
                <a:uFillTx/>
                <a:latin typeface="Segoe UI"/>
                <a:ea typeface="+mn-ea"/>
                <a:cs typeface="+mn-cs"/>
              </a:rPr>
              <a:t>Continue Application</a:t>
            </a:r>
            <a:endParaRPr lang="en-US" sz="1400" b="1"/>
          </a:p>
        </p:txBody>
      </p:sp>
      <p:grpSp>
        <p:nvGrpSpPr>
          <p:cNvPr id="16" name="Group 15">
            <a:extLst>
              <a:ext uri="{FF2B5EF4-FFF2-40B4-BE49-F238E27FC236}">
                <a16:creationId xmlns:a16="http://schemas.microsoft.com/office/drawing/2014/main" id="{5E03B9C1-BDC9-F6B1-F999-7237D1374BC7}"/>
              </a:ext>
            </a:extLst>
          </p:cNvPr>
          <p:cNvGrpSpPr>
            <a:grpSpLocks noChangeAspect="1"/>
          </p:cNvGrpSpPr>
          <p:nvPr/>
        </p:nvGrpSpPr>
        <p:grpSpPr>
          <a:xfrm>
            <a:off x="609600" y="1850514"/>
            <a:ext cx="6359371" cy="4040737"/>
            <a:chOff x="609600" y="2049083"/>
            <a:chExt cx="5899684" cy="3748652"/>
          </a:xfrm>
        </p:grpSpPr>
        <p:pic>
          <p:nvPicPr>
            <p:cNvPr id="10" name="Picture 9">
              <a:extLst>
                <a:ext uri="{FF2B5EF4-FFF2-40B4-BE49-F238E27FC236}">
                  <a16:creationId xmlns:a16="http://schemas.microsoft.com/office/drawing/2014/main" id="{69FFD54F-4549-30A6-FBA5-51CE7C3D2904}"/>
                </a:ext>
              </a:extLst>
            </p:cNvPr>
            <p:cNvPicPr>
              <a:picLocks noChangeAspect="1"/>
            </p:cNvPicPr>
            <p:nvPr/>
          </p:nvPicPr>
          <p:blipFill rotWithShape="1">
            <a:blip r:embed="rId4"/>
            <a:srcRect l="8873" r="13503"/>
            <a:stretch/>
          </p:blipFill>
          <p:spPr>
            <a:xfrm>
              <a:off x="609600" y="2049083"/>
              <a:ext cx="5899684" cy="3748652"/>
            </a:xfrm>
            <a:prstGeom prst="rect">
              <a:avLst/>
            </a:prstGeom>
            <a:ln w="12700">
              <a:solidFill>
                <a:srgbClr val="9F9F9F"/>
              </a:solidFill>
            </a:ln>
          </p:spPr>
        </p:pic>
        <p:sp>
          <p:nvSpPr>
            <p:cNvPr id="15" name="Rectangle: Rounded Corners 14">
              <a:extLst>
                <a:ext uri="{FF2B5EF4-FFF2-40B4-BE49-F238E27FC236}">
                  <a16:creationId xmlns:a16="http://schemas.microsoft.com/office/drawing/2014/main" id="{41DADC0A-BF5D-7C54-F3AC-6D8780DF4DA7}"/>
                </a:ext>
              </a:extLst>
            </p:cNvPr>
            <p:cNvSpPr/>
            <p:nvPr/>
          </p:nvSpPr>
          <p:spPr>
            <a:xfrm>
              <a:off x="4631616" y="5604881"/>
              <a:ext cx="1322687" cy="192853"/>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Connector: Elbow 8">
            <a:extLst>
              <a:ext uri="{FF2B5EF4-FFF2-40B4-BE49-F238E27FC236}">
                <a16:creationId xmlns:a16="http://schemas.microsoft.com/office/drawing/2014/main" id="{345E9280-40D0-EBA9-DB91-86830E6FDFE8}"/>
              </a:ext>
            </a:extLst>
          </p:cNvPr>
          <p:cNvCxnSpPr>
            <a:cxnSpLocks/>
            <a:stCxn id="4" idx="1"/>
            <a:endCxn id="15" idx="3"/>
          </p:cNvCxnSpPr>
          <p:nvPr/>
        </p:nvCxnSpPr>
        <p:spPr>
          <a:xfrm rot="10800000" flipV="1">
            <a:off x="6370748" y="2111120"/>
            <a:ext cx="1194691" cy="3676190"/>
          </a:xfrm>
          <a:prstGeom prst="bentConnector3">
            <a:avLst>
              <a:gd name="adj1" fmla="val 19704"/>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F756D97-B64F-5A2C-0DC8-062AE8CBE40C}"/>
              </a:ext>
            </a:extLst>
          </p:cNvPr>
          <p:cNvSpPr/>
          <p:nvPr/>
        </p:nvSpPr>
        <p:spPr>
          <a:xfrm>
            <a:off x="7565438" y="3318227"/>
            <a:ext cx="3597416" cy="15235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u="sng">
                <a:solidFill>
                  <a:schemeClr val="accent5"/>
                </a:solidFill>
              </a:rPr>
              <a:t>Income Determination of Eligibility:</a:t>
            </a:r>
          </a:p>
          <a:p>
            <a:endParaRPr lang="en-US" sz="1200">
              <a:solidFill>
                <a:schemeClr val="bg1"/>
              </a:solidFill>
            </a:endParaRPr>
          </a:p>
          <a:p>
            <a:r>
              <a:rPr lang="en-US" sz="1200">
                <a:solidFill>
                  <a:schemeClr val="bg1"/>
                </a:solidFill>
              </a:rPr>
              <a:t>Income Determines: </a:t>
            </a:r>
          </a:p>
          <a:p>
            <a:pPr marL="228600" indent="-228600">
              <a:buFont typeface="+mj-lt"/>
              <a:buAutoNum type="arabicPeriod"/>
            </a:pPr>
            <a:r>
              <a:rPr lang="en-US" sz="1200">
                <a:solidFill>
                  <a:schemeClr val="bg1"/>
                </a:solidFill>
              </a:rPr>
              <a:t>Eligibility to participate in </a:t>
            </a:r>
            <a:r>
              <a:rPr lang="en-US" sz="1200" err="1">
                <a:solidFill>
                  <a:schemeClr val="bg1"/>
                </a:solidFill>
              </a:rPr>
              <a:t>EmPower</a:t>
            </a:r>
            <a:r>
              <a:rPr lang="en-US" sz="1200">
                <a:solidFill>
                  <a:schemeClr val="bg1"/>
                </a:solidFill>
              </a:rPr>
              <a:t>+</a:t>
            </a:r>
          </a:p>
          <a:p>
            <a:pPr marL="228600" indent="-228600">
              <a:buFont typeface="+mj-lt"/>
              <a:buAutoNum type="arabicPeriod"/>
            </a:pPr>
            <a:r>
              <a:rPr lang="en-US" sz="1200">
                <a:solidFill>
                  <a:schemeClr val="bg1"/>
                </a:solidFill>
              </a:rPr>
              <a:t>Eligibility to participate in AUP</a:t>
            </a:r>
          </a:p>
          <a:p>
            <a:pPr marL="228600" indent="-228600">
              <a:buFont typeface="+mj-lt"/>
              <a:buAutoNum type="arabicPeriod"/>
            </a:pPr>
            <a:r>
              <a:rPr lang="en-US" sz="1200">
                <a:solidFill>
                  <a:schemeClr val="bg1"/>
                </a:solidFill>
              </a:rPr>
              <a:t>Eligibility to participate in Comfort Home </a:t>
            </a:r>
          </a:p>
        </p:txBody>
      </p:sp>
      <p:pic>
        <p:nvPicPr>
          <p:cNvPr id="12" name="Picture 11">
            <a:extLst>
              <a:ext uri="{FF2B5EF4-FFF2-40B4-BE49-F238E27FC236}">
                <a16:creationId xmlns:a16="http://schemas.microsoft.com/office/drawing/2014/main" id="{A24AA2F3-A667-71AC-6A13-60E7FAB771AD}"/>
              </a:ext>
            </a:extLst>
          </p:cNvPr>
          <p:cNvPicPr>
            <a:picLocks noChangeAspect="1"/>
          </p:cNvPicPr>
          <p:nvPr/>
        </p:nvPicPr>
        <p:blipFill>
          <a:blip r:embed="rId5"/>
          <a:stretch>
            <a:fillRect/>
          </a:stretch>
        </p:blipFill>
        <p:spPr>
          <a:xfrm>
            <a:off x="1430213" y="2692625"/>
            <a:ext cx="4810331" cy="2878616"/>
          </a:xfrm>
          <a:prstGeom prst="rect">
            <a:avLst/>
          </a:prstGeom>
        </p:spPr>
      </p:pic>
    </p:spTree>
    <p:custDataLst>
      <p:tags r:id="rId1"/>
    </p:custDataLst>
    <p:extLst>
      <p:ext uri="{BB962C8B-B14F-4D97-AF65-F5344CB8AC3E}">
        <p14:creationId xmlns:p14="http://schemas.microsoft.com/office/powerpoint/2010/main" val="1236367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BE7779-39EB-6E9C-CFAD-69878305163A}"/>
              </a:ext>
            </a:extLst>
          </p:cNvPr>
          <p:cNvSpPr>
            <a:spLocks noGrp="1"/>
          </p:cNvSpPr>
          <p:nvPr>
            <p:ph type="body" sz="quarter" idx="13"/>
          </p:nvPr>
        </p:nvSpPr>
        <p:spPr/>
        <p:txBody>
          <a:bodyPr/>
          <a:lstStyle/>
          <a:p>
            <a:r>
              <a:rPr lang="en-US" sz="1100">
                <a:cs typeface="Segoe UI"/>
              </a:rPr>
              <a:t>Application management</a:t>
            </a:r>
            <a:endParaRPr lang="en-US"/>
          </a:p>
        </p:txBody>
      </p:sp>
      <p:sp>
        <p:nvSpPr>
          <p:cNvPr id="3" name="Title 2">
            <a:extLst>
              <a:ext uri="{FF2B5EF4-FFF2-40B4-BE49-F238E27FC236}">
                <a16:creationId xmlns:a16="http://schemas.microsoft.com/office/drawing/2014/main" id="{15A5DF87-05F3-9001-3CF8-8C7BC37A3A1D}"/>
              </a:ext>
            </a:extLst>
          </p:cNvPr>
          <p:cNvSpPr>
            <a:spLocks noGrp="1"/>
          </p:cNvSpPr>
          <p:nvPr>
            <p:ph type="title"/>
          </p:nvPr>
        </p:nvSpPr>
        <p:spPr/>
        <p:txBody>
          <a:bodyPr/>
          <a:lstStyle/>
          <a:p>
            <a:r>
              <a:rPr lang="en-US" sz="1800">
                <a:cs typeface="Segoe UI"/>
              </a:rPr>
              <a:t>How to Submit an Application?</a:t>
            </a:r>
            <a:endParaRPr lang="en-US"/>
          </a:p>
        </p:txBody>
      </p:sp>
      <p:sp>
        <p:nvSpPr>
          <p:cNvPr id="4" name="Text Placeholder 3">
            <a:extLst>
              <a:ext uri="{FF2B5EF4-FFF2-40B4-BE49-F238E27FC236}">
                <a16:creationId xmlns:a16="http://schemas.microsoft.com/office/drawing/2014/main" id="{2CB49C1E-7836-486E-7F72-0031A8927A7C}"/>
              </a:ext>
            </a:extLst>
          </p:cNvPr>
          <p:cNvSpPr>
            <a:spLocks noGrp="1"/>
          </p:cNvSpPr>
          <p:nvPr>
            <p:ph type="body" sz="quarter" idx="15"/>
          </p:nvPr>
        </p:nvSpPr>
        <p:spPr/>
        <p:txBody>
          <a:bodyPr/>
          <a:lstStyle/>
          <a:p>
            <a:endParaRPr lang="en-US"/>
          </a:p>
        </p:txBody>
      </p:sp>
      <p:sp>
        <p:nvSpPr>
          <p:cNvPr id="5" name="Slide Number Placeholder 4">
            <a:extLst>
              <a:ext uri="{FF2B5EF4-FFF2-40B4-BE49-F238E27FC236}">
                <a16:creationId xmlns:a16="http://schemas.microsoft.com/office/drawing/2014/main" id="{C22649F0-B14B-50FB-82F7-16B7F2EE78D1}"/>
              </a:ext>
            </a:extLst>
          </p:cNvPr>
          <p:cNvSpPr>
            <a:spLocks noGrp="1"/>
          </p:cNvSpPr>
          <p:nvPr>
            <p:ph type="sldNum" sz="quarter" idx="4"/>
          </p:nvPr>
        </p:nvSpPr>
        <p:spPr/>
        <p:txBody>
          <a:bodyPr/>
          <a:lstStyle/>
          <a:p>
            <a:fld id="{E1123682-AE52-6D45-865E-F1EB3AE0E340}" type="slidenum">
              <a:rPr lang="en-US" smtClean="0"/>
              <a:pPr/>
              <a:t>33</a:t>
            </a:fld>
            <a:endParaRPr lang="en-US"/>
          </a:p>
        </p:txBody>
      </p:sp>
      <p:sp>
        <p:nvSpPr>
          <p:cNvPr id="6" name="Date Placeholder 5">
            <a:extLst>
              <a:ext uri="{FF2B5EF4-FFF2-40B4-BE49-F238E27FC236}">
                <a16:creationId xmlns:a16="http://schemas.microsoft.com/office/drawing/2014/main" id="{707D9023-4AC3-60D3-79EC-050E669AE278}"/>
              </a:ext>
            </a:extLst>
          </p:cNvPr>
          <p:cNvSpPr>
            <a:spLocks noGrp="1"/>
          </p:cNvSpPr>
          <p:nvPr>
            <p:ph type="dt" sz="half" idx="2"/>
          </p:nvPr>
        </p:nvSpPr>
        <p:spPr/>
        <p:txBody>
          <a:bodyPr/>
          <a:lstStyle/>
          <a:p>
            <a:r>
              <a:rPr lang="en-US"/>
              <a:t>|</a:t>
            </a:r>
          </a:p>
        </p:txBody>
      </p:sp>
      <p:sp>
        <p:nvSpPr>
          <p:cNvPr id="7" name="Footer Placeholder 6">
            <a:extLst>
              <a:ext uri="{FF2B5EF4-FFF2-40B4-BE49-F238E27FC236}">
                <a16:creationId xmlns:a16="http://schemas.microsoft.com/office/drawing/2014/main" id="{CF6182D0-E7BB-FC05-3B90-B75B699CAF30}"/>
              </a:ext>
            </a:extLst>
          </p:cNvPr>
          <p:cNvSpPr>
            <a:spLocks noGrp="1"/>
          </p:cNvSpPr>
          <p:nvPr>
            <p:ph type="ftr" sz="quarter" idx="3"/>
          </p:nvPr>
        </p:nvSpPr>
        <p:spPr/>
        <p:txBody>
          <a:body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pic>
        <p:nvPicPr>
          <p:cNvPr id="9" name="Picture 8">
            <a:extLst>
              <a:ext uri="{FF2B5EF4-FFF2-40B4-BE49-F238E27FC236}">
                <a16:creationId xmlns:a16="http://schemas.microsoft.com/office/drawing/2014/main" id="{8EC6959F-4F5F-CC49-3FF8-186F419CD9D9}"/>
              </a:ext>
            </a:extLst>
          </p:cNvPr>
          <p:cNvPicPr>
            <a:picLocks noChangeAspect="1"/>
          </p:cNvPicPr>
          <p:nvPr/>
        </p:nvPicPr>
        <p:blipFill>
          <a:blip r:embed="rId3"/>
          <a:stretch>
            <a:fillRect/>
          </a:stretch>
        </p:blipFill>
        <p:spPr>
          <a:xfrm>
            <a:off x="604838" y="1504421"/>
            <a:ext cx="7458075" cy="5161492"/>
          </a:xfrm>
          <a:prstGeom prst="rect">
            <a:avLst/>
          </a:prstGeom>
        </p:spPr>
      </p:pic>
      <p:sp>
        <p:nvSpPr>
          <p:cNvPr id="10" name="TextBox 9">
            <a:extLst>
              <a:ext uri="{FF2B5EF4-FFF2-40B4-BE49-F238E27FC236}">
                <a16:creationId xmlns:a16="http://schemas.microsoft.com/office/drawing/2014/main" id="{4CECFE87-7485-0898-E0B4-F903A49D7E35}"/>
              </a:ext>
            </a:extLst>
          </p:cNvPr>
          <p:cNvSpPr txBox="1"/>
          <p:nvPr/>
        </p:nvSpPr>
        <p:spPr>
          <a:xfrm>
            <a:off x="8625416" y="1852083"/>
            <a:ext cx="2741083"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cs typeface="Segoe UI"/>
              </a:rPr>
              <a:t>Step 9. For Appliance Upgrade Applications, Enter </a:t>
            </a:r>
            <a:r>
              <a:rPr lang="en-US" sz="1300" b="1">
                <a:cs typeface="Segoe UI"/>
              </a:rPr>
              <a:t>Appliance Information </a:t>
            </a:r>
            <a:r>
              <a:rPr lang="en-US" sz="1300">
                <a:cs typeface="Segoe UI"/>
              </a:rPr>
              <a:t>and Click </a:t>
            </a:r>
            <a:r>
              <a:rPr lang="en-US" sz="1300" b="1">
                <a:cs typeface="Segoe UI"/>
              </a:rPr>
              <a:t>Next</a:t>
            </a:r>
            <a:endParaRPr lang="en-US"/>
          </a:p>
        </p:txBody>
      </p:sp>
      <p:sp>
        <p:nvSpPr>
          <p:cNvPr id="11" name="TextBox 10">
            <a:extLst>
              <a:ext uri="{FF2B5EF4-FFF2-40B4-BE49-F238E27FC236}">
                <a16:creationId xmlns:a16="http://schemas.microsoft.com/office/drawing/2014/main" id="{2F545C73-D0E7-1C50-126B-1D101498004E}"/>
              </a:ext>
            </a:extLst>
          </p:cNvPr>
          <p:cNvSpPr txBox="1"/>
          <p:nvPr/>
        </p:nvSpPr>
        <p:spPr>
          <a:xfrm>
            <a:off x="8741833" y="2995083"/>
            <a:ext cx="2169583"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cs typeface="Segoe UI"/>
              </a:rPr>
              <a:t>Step 10. Click </a:t>
            </a:r>
            <a:r>
              <a:rPr lang="en-US" sz="1300" b="1">
                <a:cs typeface="Segoe UI"/>
              </a:rPr>
              <a:t>Next</a:t>
            </a:r>
            <a:endParaRPr lang="en-US"/>
          </a:p>
        </p:txBody>
      </p:sp>
      <p:sp>
        <p:nvSpPr>
          <p:cNvPr id="13" name="Rectangle 12">
            <a:extLst>
              <a:ext uri="{FF2B5EF4-FFF2-40B4-BE49-F238E27FC236}">
                <a16:creationId xmlns:a16="http://schemas.microsoft.com/office/drawing/2014/main" id="{08AF7843-7945-33CA-EA10-6D4B52569543}"/>
              </a:ext>
            </a:extLst>
          </p:cNvPr>
          <p:cNvSpPr/>
          <p:nvPr/>
        </p:nvSpPr>
        <p:spPr>
          <a:xfrm>
            <a:off x="8620981" y="4090773"/>
            <a:ext cx="2870954" cy="18102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u="sng">
                <a:solidFill>
                  <a:schemeClr val="accent5"/>
                </a:solidFill>
              </a:rPr>
              <a:t>For AUP, Upload a Photo of the Existing Appliance:</a:t>
            </a:r>
          </a:p>
          <a:p>
            <a:endParaRPr lang="en-US" sz="1200">
              <a:solidFill>
                <a:schemeClr val="bg1"/>
              </a:solidFill>
            </a:endParaRPr>
          </a:p>
          <a:p>
            <a:pPr marL="285750" indent="-285750">
              <a:buFont typeface="Arial" panose="020B0604020202020204" pitchFamily="34" charset="0"/>
              <a:buChar char="•"/>
            </a:pPr>
            <a:r>
              <a:rPr lang="en-US" sz="1200">
                <a:solidFill>
                  <a:schemeClr val="bg1"/>
                </a:solidFill>
              </a:rPr>
              <a:t>The appliance photo should be clear and visible, showing the entire appliance and its controls</a:t>
            </a:r>
            <a:endParaRPr lang="en-US" sz="1200">
              <a:solidFill>
                <a:schemeClr val="bg1"/>
              </a:solidFill>
              <a:cs typeface="Segoe UI"/>
            </a:endParaRPr>
          </a:p>
        </p:txBody>
      </p:sp>
    </p:spTree>
    <p:extLst>
      <p:ext uri="{BB962C8B-B14F-4D97-AF65-F5344CB8AC3E}">
        <p14:creationId xmlns:p14="http://schemas.microsoft.com/office/powerpoint/2010/main" val="870574767"/>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5502A-8F7B-73F3-3E5B-87429ED5F60C}"/>
              </a:ext>
            </a:extLst>
          </p:cNvPr>
          <p:cNvSpPr>
            <a:spLocks noGrp="1"/>
          </p:cNvSpPr>
          <p:nvPr>
            <p:ph type="body" sz="quarter" idx="13"/>
          </p:nvPr>
        </p:nvSpPr>
        <p:spPr/>
        <p:txBody>
          <a:bodyPr/>
          <a:lstStyle/>
          <a:p>
            <a:r>
              <a:rPr lang="en-US"/>
              <a:t>Application management</a:t>
            </a:r>
          </a:p>
        </p:txBody>
      </p:sp>
      <p:sp>
        <p:nvSpPr>
          <p:cNvPr id="3" name="Title 2">
            <a:extLst>
              <a:ext uri="{FF2B5EF4-FFF2-40B4-BE49-F238E27FC236}">
                <a16:creationId xmlns:a16="http://schemas.microsoft.com/office/drawing/2014/main" id="{22B490B9-B25C-A261-7E19-0B8D86AFC3D9}"/>
              </a:ext>
            </a:extLst>
          </p:cNvPr>
          <p:cNvSpPr>
            <a:spLocks noGrp="1"/>
          </p:cNvSpPr>
          <p:nvPr>
            <p:ph type="title"/>
          </p:nvPr>
        </p:nvSpPr>
        <p:spPr/>
        <p:txBody>
          <a:bodyPr/>
          <a:lstStyle/>
          <a:p>
            <a:r>
              <a:rPr lang="en-US"/>
              <a:t>How to Submit an Application?</a:t>
            </a:r>
          </a:p>
        </p:txBody>
      </p:sp>
      <p:sp>
        <p:nvSpPr>
          <p:cNvPr id="5" name="Slide Number Placeholder 4">
            <a:extLst>
              <a:ext uri="{FF2B5EF4-FFF2-40B4-BE49-F238E27FC236}">
                <a16:creationId xmlns:a16="http://schemas.microsoft.com/office/drawing/2014/main" id="{7E039F29-D5F7-37C1-A6FC-70E62E0D4B9F}"/>
              </a:ext>
            </a:extLst>
          </p:cNvPr>
          <p:cNvSpPr>
            <a:spLocks noGrp="1"/>
          </p:cNvSpPr>
          <p:nvPr>
            <p:ph type="sldNum" sz="quarter" idx="4"/>
          </p:nvPr>
        </p:nvSpPr>
        <p:spPr/>
        <p:txBody>
          <a:bodyPr/>
          <a:lstStyle/>
          <a:p>
            <a:fld id="{E1123682-AE52-6D45-865E-F1EB3AE0E340}" type="slidenum">
              <a:rPr lang="en-US" smtClean="0"/>
              <a:pPr/>
              <a:t>34</a:t>
            </a:fld>
            <a:endParaRPr lang="en-US"/>
          </a:p>
        </p:txBody>
      </p:sp>
      <p:grpSp>
        <p:nvGrpSpPr>
          <p:cNvPr id="4" name="Group 3">
            <a:extLst>
              <a:ext uri="{FF2B5EF4-FFF2-40B4-BE49-F238E27FC236}">
                <a16:creationId xmlns:a16="http://schemas.microsoft.com/office/drawing/2014/main" id="{EEE1316A-FAF6-1C62-246C-8EE64655B652}"/>
              </a:ext>
            </a:extLst>
          </p:cNvPr>
          <p:cNvGrpSpPr>
            <a:grpSpLocks noChangeAspect="1"/>
          </p:cNvGrpSpPr>
          <p:nvPr/>
        </p:nvGrpSpPr>
        <p:grpSpPr>
          <a:xfrm>
            <a:off x="4754919" y="1705642"/>
            <a:ext cx="6614826" cy="3993481"/>
            <a:chOff x="3234905" y="2423693"/>
            <a:chExt cx="5658929" cy="3416390"/>
          </a:xfrm>
        </p:grpSpPr>
        <p:grpSp>
          <p:nvGrpSpPr>
            <p:cNvPr id="8" name="Group 7">
              <a:extLst>
                <a:ext uri="{FF2B5EF4-FFF2-40B4-BE49-F238E27FC236}">
                  <a16:creationId xmlns:a16="http://schemas.microsoft.com/office/drawing/2014/main" id="{F7AAECAF-BE19-E12A-A951-D6E0AEC1053C}"/>
                </a:ext>
              </a:extLst>
            </p:cNvPr>
            <p:cNvGrpSpPr/>
            <p:nvPr/>
          </p:nvGrpSpPr>
          <p:grpSpPr>
            <a:xfrm>
              <a:off x="3234905" y="2423693"/>
              <a:ext cx="5658929" cy="3416390"/>
              <a:chOff x="3234905" y="2423693"/>
              <a:chExt cx="5658929" cy="3416390"/>
            </a:xfrm>
          </p:grpSpPr>
          <p:pic>
            <p:nvPicPr>
              <p:cNvPr id="14" name="Picture 13">
                <a:extLst>
                  <a:ext uri="{FF2B5EF4-FFF2-40B4-BE49-F238E27FC236}">
                    <a16:creationId xmlns:a16="http://schemas.microsoft.com/office/drawing/2014/main" id="{BA8E3FA1-8FD3-AE9F-FC3D-12544F7A8EEB}"/>
                  </a:ext>
                </a:extLst>
              </p:cNvPr>
              <p:cNvPicPr>
                <a:picLocks noChangeAspect="1"/>
              </p:cNvPicPr>
              <p:nvPr/>
            </p:nvPicPr>
            <p:blipFill rotWithShape="1">
              <a:blip r:embed="rId4"/>
              <a:srcRect l="17809" t="16698" r="19896" b="6809"/>
              <a:stretch/>
            </p:blipFill>
            <p:spPr>
              <a:xfrm>
                <a:off x="3234905" y="2423693"/>
                <a:ext cx="5658929" cy="3416390"/>
              </a:xfrm>
              <a:prstGeom prst="rect">
                <a:avLst/>
              </a:prstGeom>
              <a:ln w="12700">
                <a:solidFill>
                  <a:srgbClr val="9F9F9F"/>
                </a:solidFill>
              </a:ln>
            </p:spPr>
          </p:pic>
          <p:sp>
            <p:nvSpPr>
              <p:cNvPr id="15" name="Rectangle: Rounded Corners 14">
                <a:extLst>
                  <a:ext uri="{FF2B5EF4-FFF2-40B4-BE49-F238E27FC236}">
                    <a16:creationId xmlns:a16="http://schemas.microsoft.com/office/drawing/2014/main" id="{6F1255B1-DF67-8979-22B7-B8679DD4B41C}"/>
                  </a:ext>
                </a:extLst>
              </p:cNvPr>
              <p:cNvSpPr/>
              <p:nvPr/>
            </p:nvSpPr>
            <p:spPr>
              <a:xfrm>
                <a:off x="3355052" y="3834438"/>
                <a:ext cx="1756146" cy="228182"/>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0BE36EBF-6078-B6D0-B288-D3B1032B2884}"/>
                  </a:ext>
                </a:extLst>
              </p:cNvPr>
              <p:cNvSpPr/>
              <p:nvPr/>
            </p:nvSpPr>
            <p:spPr>
              <a:xfrm>
                <a:off x="6095999" y="3834438"/>
                <a:ext cx="1756146" cy="228182"/>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5B7068CF-1B4C-E295-DDDF-518655592559}"/>
                  </a:ext>
                </a:extLst>
              </p:cNvPr>
              <p:cNvSpPr/>
              <p:nvPr/>
            </p:nvSpPr>
            <p:spPr>
              <a:xfrm>
                <a:off x="3355051" y="4262004"/>
                <a:ext cx="5416415" cy="228182"/>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C487F6C8-8ABA-3FA2-ED51-8BCB36889959}"/>
                  </a:ext>
                </a:extLst>
              </p:cNvPr>
              <p:cNvSpPr/>
              <p:nvPr/>
            </p:nvSpPr>
            <p:spPr>
              <a:xfrm>
                <a:off x="3355050" y="4689570"/>
                <a:ext cx="5416415" cy="228182"/>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05C2D36A-B64D-9D7C-45F9-715F58E5FEC5}"/>
                  </a:ext>
                </a:extLst>
              </p:cNvPr>
              <p:cNvSpPr/>
              <p:nvPr/>
            </p:nvSpPr>
            <p:spPr>
              <a:xfrm>
                <a:off x="8261350" y="5551052"/>
                <a:ext cx="510114" cy="228182"/>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4350CF81-B7AE-AF06-1DE4-170A246C1A28}"/>
                </a:ext>
              </a:extLst>
            </p:cNvPr>
            <p:cNvSpPr/>
            <p:nvPr/>
          </p:nvSpPr>
          <p:spPr>
            <a:xfrm>
              <a:off x="3418002" y="3854700"/>
              <a:ext cx="815124" cy="191021"/>
            </a:xfrm>
            <a:prstGeom prst="rect">
              <a:avLst/>
            </a:prstGeom>
            <a:solidFill>
              <a:srgbClr val="CCE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6F7B87-0F53-F346-D410-F1EE9530B6B7}"/>
                </a:ext>
              </a:extLst>
            </p:cNvPr>
            <p:cNvSpPr/>
            <p:nvPr/>
          </p:nvSpPr>
          <p:spPr>
            <a:xfrm>
              <a:off x="6142357" y="3854700"/>
              <a:ext cx="757768" cy="153460"/>
            </a:xfrm>
            <a:prstGeom prst="rect">
              <a:avLst/>
            </a:prstGeom>
            <a:solidFill>
              <a:srgbClr val="CCE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C388DAA2-D5AA-CE23-1A51-B73ECCA7ECC4}"/>
              </a:ext>
            </a:extLst>
          </p:cNvPr>
          <p:cNvSpPr txBox="1"/>
          <p:nvPr/>
        </p:nvSpPr>
        <p:spPr>
          <a:xfrm>
            <a:off x="741429" y="2160553"/>
            <a:ext cx="2878069" cy="523220"/>
          </a:xfrm>
          <a:prstGeom prst="rect">
            <a:avLst/>
          </a:prstGeom>
          <a:noFill/>
        </p:spPr>
        <p:txBody>
          <a:bodyPr wrap="square">
            <a:spAutoFit/>
          </a:bodyPr>
          <a:lstStyle/>
          <a:p>
            <a:r>
              <a:rPr lang="en-US" sz="1400"/>
              <a:t>Step 10. </a:t>
            </a:r>
            <a:r>
              <a:rPr kumimoji="0" lang="en-US" sz="1400" b="0" i="0" u="none" strike="noStrike" kern="1200" cap="none" spc="0" normalizeH="0" baseline="0" noProof="0">
                <a:ln>
                  <a:noFill/>
                </a:ln>
                <a:solidFill>
                  <a:srgbClr val="4E5766"/>
                </a:solidFill>
                <a:effectLst/>
                <a:uLnTx/>
                <a:uFillTx/>
                <a:latin typeface="Segoe UI"/>
                <a:ea typeface="+mn-ea"/>
                <a:cs typeface="+mn-cs"/>
              </a:rPr>
              <a:t>Enter </a:t>
            </a:r>
            <a:r>
              <a:rPr kumimoji="0" lang="en-US" sz="1400" b="1" i="0" u="none" strike="noStrike" kern="1200" cap="none" spc="0" normalizeH="0" baseline="0" noProof="0">
                <a:ln>
                  <a:noFill/>
                </a:ln>
                <a:solidFill>
                  <a:srgbClr val="4E5766"/>
                </a:solidFill>
                <a:effectLst/>
                <a:uLnTx/>
                <a:uFillTx/>
                <a:latin typeface="Segoe UI"/>
                <a:ea typeface="+mn-ea"/>
                <a:cs typeface="+mn-cs"/>
              </a:rPr>
              <a:t>Your Contact Information </a:t>
            </a:r>
            <a:r>
              <a:rPr kumimoji="0" lang="en-US" sz="1400" i="0" u="none" strike="noStrike" kern="1200" cap="none" spc="0" normalizeH="0" baseline="0" noProof="0">
                <a:ln>
                  <a:noFill/>
                </a:ln>
                <a:solidFill>
                  <a:srgbClr val="4E5766"/>
                </a:solidFill>
                <a:effectLst/>
                <a:uLnTx/>
                <a:uFillTx/>
                <a:latin typeface="Segoe UI"/>
                <a:ea typeface="+mn-ea"/>
                <a:cs typeface="+mn-cs"/>
              </a:rPr>
              <a:t>and Click </a:t>
            </a:r>
            <a:r>
              <a:rPr kumimoji="0" lang="en-US" sz="1400" b="1" i="0" u="none" strike="noStrike" kern="1200" cap="none" spc="0" normalizeH="0" baseline="0" noProof="0">
                <a:ln>
                  <a:noFill/>
                </a:ln>
                <a:solidFill>
                  <a:srgbClr val="4E5766"/>
                </a:solidFill>
                <a:effectLst/>
                <a:uLnTx/>
                <a:uFillTx/>
                <a:latin typeface="Segoe UI"/>
                <a:ea typeface="+mn-ea"/>
                <a:cs typeface="+mn-cs"/>
              </a:rPr>
              <a:t>Next</a:t>
            </a:r>
            <a:endParaRPr lang="en-US" sz="1400" b="1"/>
          </a:p>
        </p:txBody>
      </p:sp>
      <p:cxnSp>
        <p:nvCxnSpPr>
          <p:cNvPr id="11" name="Connector: Elbow 10">
            <a:extLst>
              <a:ext uri="{FF2B5EF4-FFF2-40B4-BE49-F238E27FC236}">
                <a16:creationId xmlns:a16="http://schemas.microsoft.com/office/drawing/2014/main" id="{DC9D91CB-B81B-718B-0D37-57435660CAE5}"/>
              </a:ext>
            </a:extLst>
          </p:cNvPr>
          <p:cNvCxnSpPr>
            <a:cxnSpLocks/>
            <a:stCxn id="9" idx="2"/>
            <a:endCxn id="15" idx="1"/>
          </p:cNvCxnSpPr>
          <p:nvPr/>
        </p:nvCxnSpPr>
        <p:spPr>
          <a:xfrm rot="16200000" flipH="1">
            <a:off x="3135773" y="1728463"/>
            <a:ext cx="804278" cy="2714897"/>
          </a:xfrm>
          <a:prstGeom prst="bentConnector2">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D922140-AF49-1076-74EB-1B83820F103A}"/>
              </a:ext>
            </a:extLst>
          </p:cNvPr>
          <p:cNvPicPr>
            <a:picLocks noChangeAspect="1"/>
          </p:cNvPicPr>
          <p:nvPr/>
        </p:nvPicPr>
        <p:blipFill>
          <a:blip r:embed="rId5"/>
          <a:stretch>
            <a:fillRect/>
          </a:stretch>
        </p:blipFill>
        <p:spPr>
          <a:xfrm>
            <a:off x="4754919" y="1790025"/>
            <a:ext cx="6557643" cy="1269546"/>
          </a:xfrm>
          <a:prstGeom prst="rect">
            <a:avLst/>
          </a:prstGeom>
        </p:spPr>
      </p:pic>
    </p:spTree>
    <p:custDataLst>
      <p:tags r:id="rId1"/>
    </p:custDataLst>
    <p:extLst>
      <p:ext uri="{BB962C8B-B14F-4D97-AF65-F5344CB8AC3E}">
        <p14:creationId xmlns:p14="http://schemas.microsoft.com/office/powerpoint/2010/main" val="2666871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5502A-8F7B-73F3-3E5B-87429ED5F60C}"/>
              </a:ext>
            </a:extLst>
          </p:cNvPr>
          <p:cNvSpPr>
            <a:spLocks noGrp="1"/>
          </p:cNvSpPr>
          <p:nvPr>
            <p:ph type="body" sz="quarter" idx="13"/>
          </p:nvPr>
        </p:nvSpPr>
        <p:spPr/>
        <p:txBody>
          <a:bodyPr/>
          <a:lstStyle/>
          <a:p>
            <a:r>
              <a:rPr lang="en-US"/>
              <a:t>Application management</a:t>
            </a:r>
          </a:p>
        </p:txBody>
      </p:sp>
      <p:sp>
        <p:nvSpPr>
          <p:cNvPr id="3" name="Title 2">
            <a:extLst>
              <a:ext uri="{FF2B5EF4-FFF2-40B4-BE49-F238E27FC236}">
                <a16:creationId xmlns:a16="http://schemas.microsoft.com/office/drawing/2014/main" id="{22B490B9-B25C-A261-7E19-0B8D86AFC3D9}"/>
              </a:ext>
            </a:extLst>
          </p:cNvPr>
          <p:cNvSpPr>
            <a:spLocks noGrp="1"/>
          </p:cNvSpPr>
          <p:nvPr>
            <p:ph type="title"/>
          </p:nvPr>
        </p:nvSpPr>
        <p:spPr/>
        <p:txBody>
          <a:bodyPr/>
          <a:lstStyle/>
          <a:p>
            <a:r>
              <a:rPr lang="en-US"/>
              <a:t>How to Submit an Application?</a:t>
            </a:r>
          </a:p>
        </p:txBody>
      </p:sp>
      <p:sp>
        <p:nvSpPr>
          <p:cNvPr id="5" name="Slide Number Placeholder 4">
            <a:extLst>
              <a:ext uri="{FF2B5EF4-FFF2-40B4-BE49-F238E27FC236}">
                <a16:creationId xmlns:a16="http://schemas.microsoft.com/office/drawing/2014/main" id="{7E039F29-D5F7-37C1-A6FC-70E62E0D4B9F}"/>
              </a:ext>
            </a:extLst>
          </p:cNvPr>
          <p:cNvSpPr>
            <a:spLocks noGrp="1"/>
          </p:cNvSpPr>
          <p:nvPr>
            <p:ph type="sldNum" sz="quarter" idx="4"/>
          </p:nvPr>
        </p:nvSpPr>
        <p:spPr/>
        <p:txBody>
          <a:bodyPr/>
          <a:lstStyle/>
          <a:p>
            <a:fld id="{E1123682-AE52-6D45-865E-F1EB3AE0E340}" type="slidenum">
              <a:rPr lang="en-US" smtClean="0"/>
              <a:pPr/>
              <a:t>35</a:t>
            </a:fld>
            <a:endParaRPr lang="en-US"/>
          </a:p>
        </p:txBody>
      </p:sp>
      <p:grpSp>
        <p:nvGrpSpPr>
          <p:cNvPr id="22" name="Group 21">
            <a:extLst>
              <a:ext uri="{FF2B5EF4-FFF2-40B4-BE49-F238E27FC236}">
                <a16:creationId xmlns:a16="http://schemas.microsoft.com/office/drawing/2014/main" id="{0B085296-9147-810D-4652-AE1A8D237F14}"/>
              </a:ext>
            </a:extLst>
          </p:cNvPr>
          <p:cNvGrpSpPr>
            <a:grpSpLocks noChangeAspect="1"/>
          </p:cNvGrpSpPr>
          <p:nvPr/>
        </p:nvGrpSpPr>
        <p:grpSpPr>
          <a:xfrm>
            <a:off x="550929" y="1850514"/>
            <a:ext cx="5030895" cy="3863252"/>
            <a:chOff x="3295291" y="1778681"/>
            <a:chExt cx="5512279" cy="4232909"/>
          </a:xfrm>
        </p:grpSpPr>
        <p:pic>
          <p:nvPicPr>
            <p:cNvPr id="23" name="Picture 22">
              <a:extLst>
                <a:ext uri="{FF2B5EF4-FFF2-40B4-BE49-F238E27FC236}">
                  <a16:creationId xmlns:a16="http://schemas.microsoft.com/office/drawing/2014/main" id="{A49BFB70-F92C-5D13-ADD9-2114D9132382}"/>
                </a:ext>
              </a:extLst>
            </p:cNvPr>
            <p:cNvPicPr>
              <a:picLocks noChangeAspect="1"/>
            </p:cNvPicPr>
            <p:nvPr/>
          </p:nvPicPr>
          <p:blipFill rotWithShape="1">
            <a:blip r:embed="rId4"/>
            <a:srcRect l="1574" t="740" r="1943" b="-740"/>
            <a:stretch/>
          </p:blipFill>
          <p:spPr>
            <a:xfrm>
              <a:off x="3295291" y="1778681"/>
              <a:ext cx="5512279" cy="4232909"/>
            </a:xfrm>
            <a:prstGeom prst="rect">
              <a:avLst/>
            </a:prstGeom>
            <a:ln w="12700">
              <a:solidFill>
                <a:srgbClr val="9F9F9F"/>
              </a:solidFill>
            </a:ln>
          </p:spPr>
        </p:pic>
        <p:sp>
          <p:nvSpPr>
            <p:cNvPr id="24" name="Rectangle: Rounded Corners 23">
              <a:extLst>
                <a:ext uri="{FF2B5EF4-FFF2-40B4-BE49-F238E27FC236}">
                  <a16:creationId xmlns:a16="http://schemas.microsoft.com/office/drawing/2014/main" id="{ADF77EF1-86D6-EBBD-C7D3-2160AC4841FB}"/>
                </a:ext>
              </a:extLst>
            </p:cNvPr>
            <p:cNvSpPr/>
            <p:nvPr/>
          </p:nvSpPr>
          <p:spPr>
            <a:xfrm>
              <a:off x="3489230" y="4873443"/>
              <a:ext cx="5213786" cy="228182"/>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6F40A40C-A07E-9D6B-EF9F-CAC7861B13A9}"/>
                </a:ext>
              </a:extLst>
            </p:cNvPr>
            <p:cNvSpPr/>
            <p:nvPr/>
          </p:nvSpPr>
          <p:spPr>
            <a:xfrm>
              <a:off x="3489230" y="5303079"/>
              <a:ext cx="5213786" cy="228182"/>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B120B056-DFD9-8856-DD95-96E4DDDCD8B1}"/>
                </a:ext>
              </a:extLst>
            </p:cNvPr>
            <p:cNvSpPr/>
            <p:nvPr/>
          </p:nvSpPr>
          <p:spPr>
            <a:xfrm>
              <a:off x="3489230" y="5689685"/>
              <a:ext cx="5213786" cy="228182"/>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0EBAC572-6904-985C-096E-605C4856FB37}"/>
              </a:ext>
            </a:extLst>
          </p:cNvPr>
          <p:cNvGrpSpPr>
            <a:grpSpLocks noChangeAspect="1"/>
          </p:cNvGrpSpPr>
          <p:nvPr/>
        </p:nvGrpSpPr>
        <p:grpSpPr>
          <a:xfrm>
            <a:off x="5746195" y="2689045"/>
            <a:ext cx="4379807" cy="3176221"/>
            <a:chOff x="2165228" y="-536937"/>
            <a:chExt cx="7988061" cy="5792916"/>
          </a:xfrm>
        </p:grpSpPr>
        <p:pic>
          <p:nvPicPr>
            <p:cNvPr id="33" name="Picture 32">
              <a:extLst>
                <a:ext uri="{FF2B5EF4-FFF2-40B4-BE49-F238E27FC236}">
                  <a16:creationId xmlns:a16="http://schemas.microsoft.com/office/drawing/2014/main" id="{2DCFA94C-3273-BAC7-BFBD-00E31C3A5CF6}"/>
                </a:ext>
              </a:extLst>
            </p:cNvPr>
            <p:cNvPicPr>
              <a:picLocks noChangeAspect="1"/>
            </p:cNvPicPr>
            <p:nvPr/>
          </p:nvPicPr>
          <p:blipFill rotWithShape="1">
            <a:blip r:embed="rId5"/>
            <a:srcRect t="-1709" b="-1260"/>
            <a:stretch/>
          </p:blipFill>
          <p:spPr>
            <a:xfrm>
              <a:off x="2165228" y="-536937"/>
              <a:ext cx="7988061" cy="5792916"/>
            </a:xfrm>
            <a:prstGeom prst="rect">
              <a:avLst/>
            </a:prstGeom>
            <a:ln w="12700">
              <a:solidFill>
                <a:srgbClr val="9F9F9F"/>
              </a:solidFill>
            </a:ln>
          </p:spPr>
        </p:pic>
        <p:sp>
          <p:nvSpPr>
            <p:cNvPr id="34" name="Rectangle: Rounded Corners 33">
              <a:extLst>
                <a:ext uri="{FF2B5EF4-FFF2-40B4-BE49-F238E27FC236}">
                  <a16:creationId xmlns:a16="http://schemas.microsoft.com/office/drawing/2014/main" id="{B95099BB-85C2-C95D-40BD-383A4ABD9D82}"/>
                </a:ext>
              </a:extLst>
            </p:cNvPr>
            <p:cNvSpPr/>
            <p:nvPr/>
          </p:nvSpPr>
          <p:spPr>
            <a:xfrm>
              <a:off x="2594078" y="746832"/>
              <a:ext cx="151909" cy="190438"/>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F27E2CD8-F882-5A54-76D8-E537362DA737}"/>
                </a:ext>
              </a:extLst>
            </p:cNvPr>
            <p:cNvSpPr/>
            <p:nvPr/>
          </p:nvSpPr>
          <p:spPr>
            <a:xfrm>
              <a:off x="2494960" y="1508809"/>
              <a:ext cx="7317246" cy="3399569"/>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5207ABBD-1065-ED96-B2B8-3CB2E7B52DEA}"/>
              </a:ext>
            </a:extLst>
          </p:cNvPr>
          <p:cNvSpPr/>
          <p:nvPr/>
        </p:nvSpPr>
        <p:spPr>
          <a:xfrm>
            <a:off x="5746195" y="1850514"/>
            <a:ext cx="4379807" cy="7712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u="sng">
                <a:solidFill>
                  <a:schemeClr val="accent5"/>
                </a:solidFill>
              </a:rPr>
              <a:t>Updating Addresses:</a:t>
            </a:r>
          </a:p>
          <a:p>
            <a:pPr algn="ctr"/>
            <a:endParaRPr lang="en-US" sz="1200" b="1" u="sng">
              <a:solidFill>
                <a:schemeClr val="accent5"/>
              </a:solidFill>
            </a:endParaRPr>
          </a:p>
          <a:p>
            <a:pPr algn="ctr"/>
            <a:r>
              <a:rPr lang="en-US" sz="1200">
                <a:solidFill>
                  <a:schemeClr val="bg1"/>
                </a:solidFill>
              </a:rPr>
              <a:t>If the listed Mailing Information is the same as listed, select the box. If it is not, update the mailing address below</a:t>
            </a:r>
            <a:endParaRPr lang="en-US" sz="2000" b="1">
              <a:solidFill>
                <a:schemeClr val="accent5"/>
              </a:solidFill>
            </a:endParaRPr>
          </a:p>
        </p:txBody>
      </p:sp>
      <p:sp>
        <p:nvSpPr>
          <p:cNvPr id="4" name="TextBox 3">
            <a:extLst>
              <a:ext uri="{FF2B5EF4-FFF2-40B4-BE49-F238E27FC236}">
                <a16:creationId xmlns:a16="http://schemas.microsoft.com/office/drawing/2014/main" id="{268A2362-24CD-4DF6-7E6D-D4A533D9CC82}"/>
              </a:ext>
            </a:extLst>
          </p:cNvPr>
          <p:cNvSpPr txBox="1"/>
          <p:nvPr/>
        </p:nvSpPr>
        <p:spPr>
          <a:xfrm>
            <a:off x="550929" y="1542737"/>
            <a:ext cx="5609689" cy="307777"/>
          </a:xfrm>
          <a:prstGeom prst="rect">
            <a:avLst/>
          </a:prstGeom>
          <a:noFill/>
        </p:spPr>
        <p:txBody>
          <a:bodyPr wrap="square">
            <a:spAutoFit/>
          </a:bodyPr>
          <a:lstStyle/>
          <a:p>
            <a:r>
              <a:rPr lang="en-US" sz="1400"/>
              <a:t>Step 11. </a:t>
            </a:r>
            <a:r>
              <a:rPr kumimoji="0" lang="en-US" sz="1400" b="0" i="0" u="none" strike="noStrike" kern="1200" cap="none" spc="0" normalizeH="0" baseline="0" noProof="0">
                <a:ln>
                  <a:noFill/>
                </a:ln>
                <a:solidFill>
                  <a:srgbClr val="4E5766"/>
                </a:solidFill>
                <a:effectLst/>
                <a:uLnTx/>
                <a:uFillTx/>
                <a:latin typeface="Segoe UI"/>
                <a:ea typeface="+mn-ea"/>
                <a:cs typeface="+mn-cs"/>
              </a:rPr>
              <a:t>Confirm </a:t>
            </a:r>
            <a:r>
              <a:rPr kumimoji="0" lang="en-US" sz="1400" b="1" i="0" u="none" strike="noStrike" kern="1200" cap="none" spc="0" normalizeH="0" baseline="0" noProof="0">
                <a:ln>
                  <a:noFill/>
                </a:ln>
                <a:solidFill>
                  <a:srgbClr val="4E5766"/>
                </a:solidFill>
                <a:effectLst/>
                <a:uLnTx/>
                <a:uFillTx/>
                <a:latin typeface="Segoe UI"/>
                <a:ea typeface="+mn-ea"/>
                <a:cs typeface="+mn-cs"/>
              </a:rPr>
              <a:t>Site Information </a:t>
            </a:r>
            <a:r>
              <a:rPr kumimoji="0" lang="en-US" sz="1400" i="0" u="none" strike="noStrike" kern="1200" cap="none" spc="0" normalizeH="0" baseline="0" noProof="0">
                <a:ln>
                  <a:noFill/>
                </a:ln>
                <a:solidFill>
                  <a:srgbClr val="4E5766"/>
                </a:solidFill>
                <a:effectLst/>
                <a:uLnTx/>
                <a:uFillTx/>
                <a:latin typeface="Segoe UI"/>
                <a:ea typeface="+mn-ea"/>
                <a:cs typeface="+mn-cs"/>
              </a:rPr>
              <a:t>and Click </a:t>
            </a:r>
            <a:r>
              <a:rPr kumimoji="0" lang="en-US" sz="1400" b="1" i="0" u="none" strike="noStrike" kern="1200" cap="none" spc="0" normalizeH="0" baseline="0" noProof="0">
                <a:ln>
                  <a:noFill/>
                </a:ln>
                <a:solidFill>
                  <a:srgbClr val="4E5766"/>
                </a:solidFill>
                <a:effectLst/>
                <a:uLnTx/>
                <a:uFillTx/>
                <a:latin typeface="Segoe UI"/>
                <a:ea typeface="+mn-ea"/>
                <a:cs typeface="+mn-cs"/>
              </a:rPr>
              <a:t>Next</a:t>
            </a:r>
            <a:endParaRPr lang="en-US" sz="1400" b="1"/>
          </a:p>
        </p:txBody>
      </p:sp>
      <p:cxnSp>
        <p:nvCxnSpPr>
          <p:cNvPr id="26" name="Connector: Elbow 25">
            <a:extLst>
              <a:ext uri="{FF2B5EF4-FFF2-40B4-BE49-F238E27FC236}">
                <a16:creationId xmlns:a16="http://schemas.microsoft.com/office/drawing/2014/main" id="{FA69FEE3-38EB-4B49-DE6A-C62BC62499DB}"/>
              </a:ext>
            </a:extLst>
          </p:cNvPr>
          <p:cNvCxnSpPr>
            <a:cxnSpLocks/>
            <a:stCxn id="37" idx="2"/>
          </p:cNvCxnSpPr>
          <p:nvPr/>
        </p:nvCxnSpPr>
        <p:spPr>
          <a:xfrm rot="5400000">
            <a:off x="6593935" y="2050763"/>
            <a:ext cx="771207" cy="1913122"/>
          </a:xfrm>
          <a:prstGeom prst="bentConnector3">
            <a:avLst>
              <a:gd name="adj1" fmla="val 64668"/>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6863B26-2EC2-4C27-5DE6-B71FB4FADC46}"/>
              </a:ext>
            </a:extLst>
          </p:cNvPr>
          <p:cNvGrpSpPr>
            <a:grpSpLocks noChangeAspect="1"/>
          </p:cNvGrpSpPr>
          <p:nvPr/>
        </p:nvGrpSpPr>
        <p:grpSpPr>
          <a:xfrm>
            <a:off x="6160618" y="5933969"/>
            <a:ext cx="3778370" cy="447365"/>
            <a:chOff x="609600" y="4760985"/>
            <a:chExt cx="3778370" cy="447365"/>
          </a:xfrm>
        </p:grpSpPr>
        <p:pic>
          <p:nvPicPr>
            <p:cNvPr id="17" name="Picture 16">
              <a:extLst>
                <a:ext uri="{FF2B5EF4-FFF2-40B4-BE49-F238E27FC236}">
                  <a16:creationId xmlns:a16="http://schemas.microsoft.com/office/drawing/2014/main" id="{A29DDBE5-191E-DCF6-1E51-8876E0F9E72B}"/>
                </a:ext>
              </a:extLst>
            </p:cNvPr>
            <p:cNvPicPr>
              <a:picLocks noChangeAspect="1"/>
            </p:cNvPicPr>
            <p:nvPr/>
          </p:nvPicPr>
          <p:blipFill rotWithShape="1">
            <a:blip r:embed="rId6"/>
            <a:srcRect l="48749" t="46227" r="20230" b="46350"/>
            <a:stretch/>
          </p:blipFill>
          <p:spPr>
            <a:xfrm>
              <a:off x="609600" y="4760985"/>
              <a:ext cx="3778370" cy="447365"/>
            </a:xfrm>
            <a:prstGeom prst="rect">
              <a:avLst/>
            </a:prstGeom>
            <a:ln w="12700">
              <a:solidFill>
                <a:srgbClr val="9F9F9F"/>
              </a:solidFill>
            </a:ln>
          </p:spPr>
        </p:pic>
        <p:sp>
          <p:nvSpPr>
            <p:cNvPr id="19" name="Rectangle: Rounded Corners 18">
              <a:extLst>
                <a:ext uri="{FF2B5EF4-FFF2-40B4-BE49-F238E27FC236}">
                  <a16:creationId xmlns:a16="http://schemas.microsoft.com/office/drawing/2014/main" id="{97B2D84A-51A9-1BC2-8097-10F3159606A2}"/>
                </a:ext>
              </a:extLst>
            </p:cNvPr>
            <p:cNvSpPr/>
            <p:nvPr/>
          </p:nvSpPr>
          <p:spPr>
            <a:xfrm>
              <a:off x="3605645" y="4828309"/>
              <a:ext cx="699655" cy="297873"/>
            </a:xfrm>
            <a:prstGeom prst="roundRect">
              <a:avLst>
                <a:gd name="adj" fmla="val 6202"/>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Connector: Elbow 17">
            <a:extLst>
              <a:ext uri="{FF2B5EF4-FFF2-40B4-BE49-F238E27FC236}">
                <a16:creationId xmlns:a16="http://schemas.microsoft.com/office/drawing/2014/main" id="{0ADEEB36-A90E-C550-E376-B3D87858516C}"/>
              </a:ext>
            </a:extLst>
          </p:cNvPr>
          <p:cNvCxnSpPr>
            <a:cxnSpLocks/>
            <a:stCxn id="4" idx="1"/>
          </p:cNvCxnSpPr>
          <p:nvPr/>
        </p:nvCxnSpPr>
        <p:spPr>
          <a:xfrm rot="10800000" flipH="1" flipV="1">
            <a:off x="550929" y="1696626"/>
            <a:ext cx="8955562" cy="4602540"/>
          </a:xfrm>
          <a:prstGeom prst="bentConnector4">
            <a:avLst>
              <a:gd name="adj1" fmla="val -2553"/>
              <a:gd name="adj2" fmla="val 104967"/>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68106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5502A-8F7B-73F3-3E5B-87429ED5F60C}"/>
              </a:ext>
            </a:extLst>
          </p:cNvPr>
          <p:cNvSpPr>
            <a:spLocks noGrp="1"/>
          </p:cNvSpPr>
          <p:nvPr>
            <p:ph type="body" sz="quarter" idx="13"/>
          </p:nvPr>
        </p:nvSpPr>
        <p:spPr/>
        <p:txBody>
          <a:bodyPr/>
          <a:lstStyle/>
          <a:p>
            <a:r>
              <a:rPr lang="en-US"/>
              <a:t>Application management</a:t>
            </a:r>
          </a:p>
        </p:txBody>
      </p:sp>
      <p:sp>
        <p:nvSpPr>
          <p:cNvPr id="3" name="Title 2">
            <a:extLst>
              <a:ext uri="{FF2B5EF4-FFF2-40B4-BE49-F238E27FC236}">
                <a16:creationId xmlns:a16="http://schemas.microsoft.com/office/drawing/2014/main" id="{22B490B9-B25C-A261-7E19-0B8D86AFC3D9}"/>
              </a:ext>
            </a:extLst>
          </p:cNvPr>
          <p:cNvSpPr>
            <a:spLocks noGrp="1"/>
          </p:cNvSpPr>
          <p:nvPr>
            <p:ph type="title"/>
          </p:nvPr>
        </p:nvSpPr>
        <p:spPr/>
        <p:txBody>
          <a:bodyPr/>
          <a:lstStyle/>
          <a:p>
            <a:r>
              <a:rPr lang="en-US"/>
              <a:t>How to Submit an Application?</a:t>
            </a:r>
            <a:endParaRPr lang="en-US" b="1"/>
          </a:p>
        </p:txBody>
      </p:sp>
      <p:sp>
        <p:nvSpPr>
          <p:cNvPr id="5" name="Slide Number Placeholder 4">
            <a:extLst>
              <a:ext uri="{FF2B5EF4-FFF2-40B4-BE49-F238E27FC236}">
                <a16:creationId xmlns:a16="http://schemas.microsoft.com/office/drawing/2014/main" id="{7E039F29-D5F7-37C1-A6FC-70E62E0D4B9F}"/>
              </a:ext>
            </a:extLst>
          </p:cNvPr>
          <p:cNvSpPr>
            <a:spLocks noGrp="1"/>
          </p:cNvSpPr>
          <p:nvPr>
            <p:ph type="sldNum" sz="quarter" idx="4"/>
          </p:nvPr>
        </p:nvSpPr>
        <p:spPr/>
        <p:txBody>
          <a:bodyPr/>
          <a:lstStyle/>
          <a:p>
            <a:fld id="{E1123682-AE52-6D45-865E-F1EB3AE0E340}" type="slidenum">
              <a:rPr lang="en-US" smtClean="0"/>
              <a:pPr/>
              <a:t>36</a:t>
            </a:fld>
            <a:endParaRPr lang="en-US"/>
          </a:p>
        </p:txBody>
      </p:sp>
      <p:sp>
        <p:nvSpPr>
          <p:cNvPr id="6" name="Date Placeholder 5">
            <a:extLst>
              <a:ext uri="{FF2B5EF4-FFF2-40B4-BE49-F238E27FC236}">
                <a16:creationId xmlns:a16="http://schemas.microsoft.com/office/drawing/2014/main" id="{89763133-F84F-77FF-9308-42BF7860B298}"/>
              </a:ext>
            </a:extLst>
          </p:cNvPr>
          <p:cNvSpPr>
            <a:spLocks noGrp="1"/>
          </p:cNvSpPr>
          <p:nvPr>
            <p:ph type="dt" sz="half" idx="4294967295"/>
          </p:nvPr>
        </p:nvSpPr>
        <p:spPr>
          <a:xfrm>
            <a:off x="11149152" y="6381334"/>
            <a:ext cx="203885" cy="365125"/>
          </a:xfrm>
          <a:prstGeom prst="rect">
            <a:avLst/>
          </a:prstGeom>
        </p:spPr>
        <p:txBody>
          <a:bodyPr/>
          <a:lstStyle/>
          <a:p>
            <a:r>
              <a:rPr lang="en-US"/>
              <a:t>|</a:t>
            </a:r>
          </a:p>
        </p:txBody>
      </p:sp>
      <p:sp>
        <p:nvSpPr>
          <p:cNvPr id="7" name="Footer Placeholder 6">
            <a:extLst>
              <a:ext uri="{FF2B5EF4-FFF2-40B4-BE49-F238E27FC236}">
                <a16:creationId xmlns:a16="http://schemas.microsoft.com/office/drawing/2014/main" id="{820F5970-91AA-48A6-E5C0-FB7BE44722FB}"/>
              </a:ext>
            </a:extLst>
          </p:cNvPr>
          <p:cNvSpPr>
            <a:spLocks noGrp="1"/>
          </p:cNvSpPr>
          <p:nvPr>
            <p:ph type="ftr" sz="quarter" idx="4294967295"/>
          </p:nvPr>
        </p:nvSpPr>
        <p:spPr>
          <a:xfrm>
            <a:off x="6450613" y="6381334"/>
            <a:ext cx="4646478" cy="365125"/>
          </a:xfrm>
          <a:prstGeom prst="rect">
            <a:avLst/>
          </a:prstGeom>
        </p:spPr>
        <p:txBody>
          <a:bodyPr/>
          <a:lstStyle/>
          <a:p>
            <a:r>
              <a:rPr lang="en-US"/>
              <a:t>© 2024 West Monroe Partners |.</a:t>
            </a:r>
            <a:endParaRPr lang="en-US">
              <a:latin typeface="Segoe UI Light" panose="020B0502040204020203" pitchFamily="34" charset="0"/>
              <a:cs typeface="Segoe UI Light" panose="020B0502040204020203" pitchFamily="34" charset="0"/>
            </a:endParaRPr>
          </a:p>
        </p:txBody>
      </p:sp>
      <p:grpSp>
        <p:nvGrpSpPr>
          <p:cNvPr id="25" name="Group 24">
            <a:extLst>
              <a:ext uri="{FF2B5EF4-FFF2-40B4-BE49-F238E27FC236}">
                <a16:creationId xmlns:a16="http://schemas.microsoft.com/office/drawing/2014/main" id="{0999C380-55FB-AFCB-7E50-FD830865D78D}"/>
              </a:ext>
            </a:extLst>
          </p:cNvPr>
          <p:cNvGrpSpPr>
            <a:grpSpLocks noChangeAspect="1"/>
          </p:cNvGrpSpPr>
          <p:nvPr/>
        </p:nvGrpSpPr>
        <p:grpSpPr>
          <a:xfrm>
            <a:off x="323586" y="1901594"/>
            <a:ext cx="7687580" cy="2899721"/>
            <a:chOff x="2024388" y="2686999"/>
            <a:chExt cx="8972021" cy="3384206"/>
          </a:xfrm>
        </p:grpSpPr>
        <p:pic>
          <p:nvPicPr>
            <p:cNvPr id="9" name="Picture 8">
              <a:extLst>
                <a:ext uri="{FF2B5EF4-FFF2-40B4-BE49-F238E27FC236}">
                  <a16:creationId xmlns:a16="http://schemas.microsoft.com/office/drawing/2014/main" id="{7472105D-B9FF-7459-C730-9D7B762C4931}"/>
                </a:ext>
              </a:extLst>
            </p:cNvPr>
            <p:cNvPicPr>
              <a:picLocks noChangeAspect="1"/>
            </p:cNvPicPr>
            <p:nvPr/>
          </p:nvPicPr>
          <p:blipFill rotWithShape="1">
            <a:blip r:embed="rId4"/>
            <a:srcRect l="-1025" r="-263"/>
            <a:stretch/>
          </p:blipFill>
          <p:spPr>
            <a:xfrm>
              <a:off x="2024388" y="2686999"/>
              <a:ext cx="8972021" cy="3384206"/>
            </a:xfrm>
            <a:prstGeom prst="rect">
              <a:avLst/>
            </a:prstGeom>
            <a:ln w="12700">
              <a:solidFill>
                <a:srgbClr val="9F9F9F"/>
              </a:solidFill>
            </a:ln>
          </p:spPr>
        </p:pic>
        <p:sp>
          <p:nvSpPr>
            <p:cNvPr id="20" name="Rectangle: Rounded Corners 19">
              <a:extLst>
                <a:ext uri="{FF2B5EF4-FFF2-40B4-BE49-F238E27FC236}">
                  <a16:creationId xmlns:a16="http://schemas.microsoft.com/office/drawing/2014/main" id="{A4094218-06BD-3A96-96B6-A390D859D061}"/>
                </a:ext>
              </a:extLst>
            </p:cNvPr>
            <p:cNvSpPr/>
            <p:nvPr/>
          </p:nvSpPr>
          <p:spPr>
            <a:xfrm>
              <a:off x="2511723" y="5012092"/>
              <a:ext cx="3254792" cy="309008"/>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348A4355-0EEE-EF18-229B-2901BCEF4C4A}"/>
                </a:ext>
              </a:extLst>
            </p:cNvPr>
            <p:cNvSpPr/>
            <p:nvPr/>
          </p:nvSpPr>
          <p:spPr>
            <a:xfrm>
              <a:off x="2554375" y="5531429"/>
              <a:ext cx="3212140" cy="309008"/>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30573D4B-3E50-4181-98A1-91FD3AC560AB}"/>
                </a:ext>
              </a:extLst>
            </p:cNvPr>
            <p:cNvSpPr/>
            <p:nvPr/>
          </p:nvSpPr>
          <p:spPr>
            <a:xfrm>
              <a:off x="5871516" y="5026547"/>
              <a:ext cx="3205381" cy="309008"/>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FD30FEF8-B1FC-7F81-62E8-195525327271}"/>
                </a:ext>
              </a:extLst>
            </p:cNvPr>
            <p:cNvSpPr/>
            <p:nvPr/>
          </p:nvSpPr>
          <p:spPr>
            <a:xfrm>
              <a:off x="5853771" y="5541227"/>
              <a:ext cx="3223124" cy="309008"/>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A47B61D8-8653-89EC-B527-1EA8C41DC03F}"/>
              </a:ext>
            </a:extLst>
          </p:cNvPr>
          <p:cNvGrpSpPr>
            <a:grpSpLocks noChangeAspect="1"/>
          </p:cNvGrpSpPr>
          <p:nvPr/>
        </p:nvGrpSpPr>
        <p:grpSpPr>
          <a:xfrm>
            <a:off x="6506751" y="4338813"/>
            <a:ext cx="5078697" cy="2342788"/>
            <a:chOff x="2377439" y="1713911"/>
            <a:chExt cx="7176451" cy="3310476"/>
          </a:xfrm>
        </p:grpSpPr>
        <p:pic>
          <p:nvPicPr>
            <p:cNvPr id="10" name="Picture 9">
              <a:extLst>
                <a:ext uri="{FF2B5EF4-FFF2-40B4-BE49-F238E27FC236}">
                  <a16:creationId xmlns:a16="http://schemas.microsoft.com/office/drawing/2014/main" id="{D679B158-1F88-30D2-A761-97DFDC27B09F}"/>
                </a:ext>
              </a:extLst>
            </p:cNvPr>
            <p:cNvPicPr>
              <a:picLocks noChangeAspect="1"/>
            </p:cNvPicPr>
            <p:nvPr/>
          </p:nvPicPr>
          <p:blipFill rotWithShape="1">
            <a:blip r:embed="rId5"/>
            <a:srcRect l="17991" t="6215" r="20394" b="36640"/>
            <a:stretch/>
          </p:blipFill>
          <p:spPr>
            <a:xfrm>
              <a:off x="2377439" y="1713911"/>
              <a:ext cx="7176451" cy="3310476"/>
            </a:xfrm>
            <a:prstGeom prst="rect">
              <a:avLst/>
            </a:prstGeom>
            <a:ln w="12700">
              <a:solidFill>
                <a:srgbClr val="9F9F9F"/>
              </a:solidFill>
            </a:ln>
          </p:spPr>
        </p:pic>
        <p:sp>
          <p:nvSpPr>
            <p:cNvPr id="14" name="Rectangle: Rounded Corners 13">
              <a:extLst>
                <a:ext uri="{FF2B5EF4-FFF2-40B4-BE49-F238E27FC236}">
                  <a16:creationId xmlns:a16="http://schemas.microsoft.com/office/drawing/2014/main" id="{9AF75EBC-428B-1EFE-397C-ABF96DAC4213}"/>
                </a:ext>
              </a:extLst>
            </p:cNvPr>
            <p:cNvSpPr/>
            <p:nvPr/>
          </p:nvSpPr>
          <p:spPr>
            <a:xfrm>
              <a:off x="8717280" y="4573952"/>
              <a:ext cx="642494" cy="282162"/>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5B7BC4B-F83D-F6BF-D052-2446598980C6}"/>
                </a:ext>
              </a:extLst>
            </p:cNvPr>
            <p:cNvSpPr/>
            <p:nvPr/>
          </p:nvSpPr>
          <p:spPr>
            <a:xfrm>
              <a:off x="2627159" y="2903110"/>
              <a:ext cx="135571" cy="141080"/>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41A4343-595B-BAAA-123A-C892D1F39E8A}"/>
                </a:ext>
              </a:extLst>
            </p:cNvPr>
            <p:cNvSpPr/>
            <p:nvPr/>
          </p:nvSpPr>
          <p:spPr>
            <a:xfrm>
              <a:off x="2627159" y="3814753"/>
              <a:ext cx="6527547" cy="282162"/>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8B2418-BD86-6A22-73F0-380C5B3DE2FD}"/>
              </a:ext>
            </a:extLst>
          </p:cNvPr>
          <p:cNvSpPr/>
          <p:nvPr/>
        </p:nvSpPr>
        <p:spPr>
          <a:xfrm>
            <a:off x="8388134" y="1850514"/>
            <a:ext cx="3197314" cy="14640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u="sng">
                <a:solidFill>
                  <a:schemeClr val="accent5"/>
                </a:solidFill>
              </a:rPr>
              <a:t>Updating Addresses:</a:t>
            </a:r>
          </a:p>
          <a:p>
            <a:pPr algn="ctr"/>
            <a:endParaRPr lang="en-US" sz="1100" b="1" u="sng">
              <a:solidFill>
                <a:schemeClr val="accent5"/>
              </a:solidFill>
            </a:endParaRPr>
          </a:p>
          <a:p>
            <a:pPr algn="ctr"/>
            <a:r>
              <a:rPr lang="en-US" sz="1200">
                <a:solidFill>
                  <a:schemeClr val="bg1"/>
                </a:solidFill>
              </a:rPr>
              <a:t>If the listed Site Address listed is the same as the homeowner’s address, select the box. If they are different, enter the address below</a:t>
            </a:r>
            <a:endParaRPr lang="en-US" sz="1200" b="1">
              <a:solidFill>
                <a:schemeClr val="accent5"/>
              </a:solidFill>
            </a:endParaRPr>
          </a:p>
        </p:txBody>
      </p:sp>
      <p:sp>
        <p:nvSpPr>
          <p:cNvPr id="4" name="TextBox 3">
            <a:extLst>
              <a:ext uri="{FF2B5EF4-FFF2-40B4-BE49-F238E27FC236}">
                <a16:creationId xmlns:a16="http://schemas.microsoft.com/office/drawing/2014/main" id="{CFD7FB90-C225-DA28-3CA1-A6F46E387C3C}"/>
              </a:ext>
            </a:extLst>
          </p:cNvPr>
          <p:cNvSpPr txBox="1"/>
          <p:nvPr/>
        </p:nvSpPr>
        <p:spPr>
          <a:xfrm>
            <a:off x="550929" y="1542737"/>
            <a:ext cx="5609689" cy="307777"/>
          </a:xfrm>
          <a:prstGeom prst="rect">
            <a:avLst/>
          </a:prstGeom>
          <a:noFill/>
        </p:spPr>
        <p:txBody>
          <a:bodyPr wrap="square">
            <a:spAutoFit/>
          </a:bodyPr>
          <a:lstStyle/>
          <a:p>
            <a:r>
              <a:rPr lang="en-US" sz="1400"/>
              <a:t>Step 12. </a:t>
            </a:r>
            <a:r>
              <a:rPr lang="en-US" sz="1400">
                <a:solidFill>
                  <a:srgbClr val="4E5766"/>
                </a:solidFill>
                <a:latin typeface="Segoe UI"/>
              </a:rPr>
              <a:t>Enter </a:t>
            </a:r>
            <a:r>
              <a:rPr lang="en-US" sz="1400" b="1">
                <a:solidFill>
                  <a:srgbClr val="4E5766"/>
                </a:solidFill>
                <a:latin typeface="Segoe UI"/>
              </a:rPr>
              <a:t>Homeowner Information</a:t>
            </a:r>
            <a:r>
              <a:rPr kumimoji="0" lang="en-US" sz="1400" b="1" i="0" u="none" strike="noStrike" kern="1200" cap="none" spc="0" normalizeH="0" baseline="0" noProof="0">
                <a:ln>
                  <a:noFill/>
                </a:ln>
                <a:solidFill>
                  <a:srgbClr val="4E5766"/>
                </a:solidFill>
                <a:effectLst/>
                <a:uLnTx/>
                <a:uFillTx/>
                <a:latin typeface="Segoe UI"/>
                <a:ea typeface="+mn-ea"/>
                <a:cs typeface="+mn-cs"/>
              </a:rPr>
              <a:t> </a:t>
            </a:r>
            <a:r>
              <a:rPr kumimoji="0" lang="en-US" sz="1400" i="0" u="none" strike="noStrike" kern="1200" cap="none" spc="0" normalizeH="0" baseline="0" noProof="0">
                <a:ln>
                  <a:noFill/>
                </a:ln>
                <a:solidFill>
                  <a:srgbClr val="4E5766"/>
                </a:solidFill>
                <a:effectLst/>
                <a:uLnTx/>
                <a:uFillTx/>
                <a:latin typeface="Segoe UI"/>
                <a:ea typeface="+mn-ea"/>
                <a:cs typeface="+mn-cs"/>
              </a:rPr>
              <a:t>and Click </a:t>
            </a:r>
            <a:r>
              <a:rPr kumimoji="0" lang="en-US" sz="1400" b="1" i="0" u="none" strike="noStrike" kern="1200" cap="none" spc="0" normalizeH="0" baseline="0" noProof="0">
                <a:ln>
                  <a:noFill/>
                </a:ln>
                <a:solidFill>
                  <a:srgbClr val="4E5766"/>
                </a:solidFill>
                <a:effectLst/>
                <a:uLnTx/>
                <a:uFillTx/>
                <a:latin typeface="Segoe UI"/>
                <a:ea typeface="+mn-ea"/>
                <a:cs typeface="+mn-cs"/>
              </a:rPr>
              <a:t>Next</a:t>
            </a:r>
            <a:endParaRPr lang="en-US" sz="1400" b="1"/>
          </a:p>
        </p:txBody>
      </p:sp>
      <p:cxnSp>
        <p:nvCxnSpPr>
          <p:cNvPr id="19" name="Connector: Elbow 18">
            <a:extLst>
              <a:ext uri="{FF2B5EF4-FFF2-40B4-BE49-F238E27FC236}">
                <a16:creationId xmlns:a16="http://schemas.microsoft.com/office/drawing/2014/main" id="{7945E34F-5FD1-0DC6-C695-3A5B7D5113CE}"/>
              </a:ext>
            </a:extLst>
          </p:cNvPr>
          <p:cNvCxnSpPr>
            <a:cxnSpLocks/>
            <a:stCxn id="4" idx="1"/>
          </p:cNvCxnSpPr>
          <p:nvPr/>
        </p:nvCxnSpPr>
        <p:spPr>
          <a:xfrm rot="10800000" flipH="1" flipV="1">
            <a:off x="550928" y="1696626"/>
            <a:ext cx="190225" cy="2329584"/>
          </a:xfrm>
          <a:prstGeom prst="bentConnector3">
            <a:avLst>
              <a:gd name="adj1" fmla="val -120173"/>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C90644C7-1B34-086D-5A8C-6FFE8FB637F4}"/>
              </a:ext>
            </a:extLst>
          </p:cNvPr>
          <p:cNvCxnSpPr>
            <a:cxnSpLocks/>
            <a:stCxn id="4" idx="1"/>
          </p:cNvCxnSpPr>
          <p:nvPr/>
        </p:nvCxnSpPr>
        <p:spPr>
          <a:xfrm rot="10800000" flipH="1" flipV="1">
            <a:off x="550929" y="1696626"/>
            <a:ext cx="10669802" cy="4865890"/>
          </a:xfrm>
          <a:prstGeom prst="bentConnector4">
            <a:avLst>
              <a:gd name="adj1" fmla="val -2142"/>
              <a:gd name="adj2" fmla="val 104698"/>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2C49A813-C921-5C42-4192-1BB54D80B6D3}"/>
              </a:ext>
            </a:extLst>
          </p:cNvPr>
          <p:cNvPicPr>
            <a:picLocks noChangeAspect="1"/>
          </p:cNvPicPr>
          <p:nvPr/>
        </p:nvPicPr>
        <p:blipFill rotWithShape="1">
          <a:blip r:embed="rId6"/>
          <a:srcRect l="5177" b="73691"/>
          <a:stretch/>
        </p:blipFill>
        <p:spPr>
          <a:xfrm>
            <a:off x="6801596" y="5072144"/>
            <a:ext cx="4646478" cy="324056"/>
          </a:xfrm>
          <a:prstGeom prst="rect">
            <a:avLst/>
          </a:prstGeom>
        </p:spPr>
      </p:pic>
      <p:cxnSp>
        <p:nvCxnSpPr>
          <p:cNvPr id="35" name="Connector: Elbow 34">
            <a:extLst>
              <a:ext uri="{FF2B5EF4-FFF2-40B4-BE49-F238E27FC236}">
                <a16:creationId xmlns:a16="http://schemas.microsoft.com/office/drawing/2014/main" id="{843F24BF-ED48-E26D-6902-D9214656EC91}"/>
              </a:ext>
            </a:extLst>
          </p:cNvPr>
          <p:cNvCxnSpPr>
            <a:cxnSpLocks/>
            <a:stCxn id="18" idx="1"/>
          </p:cNvCxnSpPr>
          <p:nvPr/>
        </p:nvCxnSpPr>
        <p:spPr>
          <a:xfrm rot="10800000" flipV="1">
            <a:off x="6683476" y="2582543"/>
            <a:ext cx="1704659" cy="2647774"/>
          </a:xfrm>
          <a:prstGeom prst="bentConnector3">
            <a:avLst>
              <a:gd name="adj1" fmla="val 113410"/>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160A2976-D275-6CAF-A8AD-6B8D69614C63}"/>
              </a:ext>
            </a:extLst>
          </p:cNvPr>
          <p:cNvPicPr>
            <a:picLocks noChangeAspect="1"/>
          </p:cNvPicPr>
          <p:nvPr/>
        </p:nvPicPr>
        <p:blipFill rotWithShape="1">
          <a:blip r:embed="rId6"/>
          <a:srcRect t="56836" r="4164" b="31699"/>
          <a:stretch/>
        </p:blipFill>
        <p:spPr>
          <a:xfrm>
            <a:off x="6562290" y="5658167"/>
            <a:ext cx="5023158" cy="147137"/>
          </a:xfrm>
          <a:prstGeom prst="rect">
            <a:avLst/>
          </a:prstGeom>
        </p:spPr>
      </p:pic>
    </p:spTree>
    <p:custDataLst>
      <p:tags r:id="rId1"/>
    </p:custDataLst>
    <p:extLst>
      <p:ext uri="{BB962C8B-B14F-4D97-AF65-F5344CB8AC3E}">
        <p14:creationId xmlns:p14="http://schemas.microsoft.com/office/powerpoint/2010/main" val="1501203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5502A-8F7B-73F3-3E5B-87429ED5F60C}"/>
              </a:ext>
            </a:extLst>
          </p:cNvPr>
          <p:cNvSpPr>
            <a:spLocks noGrp="1"/>
          </p:cNvSpPr>
          <p:nvPr>
            <p:ph type="body" sz="quarter" idx="13"/>
          </p:nvPr>
        </p:nvSpPr>
        <p:spPr/>
        <p:txBody>
          <a:bodyPr/>
          <a:lstStyle/>
          <a:p>
            <a:r>
              <a:rPr lang="en-US"/>
              <a:t>Application management</a:t>
            </a:r>
          </a:p>
        </p:txBody>
      </p:sp>
      <p:sp>
        <p:nvSpPr>
          <p:cNvPr id="3" name="Title 2">
            <a:extLst>
              <a:ext uri="{FF2B5EF4-FFF2-40B4-BE49-F238E27FC236}">
                <a16:creationId xmlns:a16="http://schemas.microsoft.com/office/drawing/2014/main" id="{22B490B9-B25C-A261-7E19-0B8D86AFC3D9}"/>
              </a:ext>
            </a:extLst>
          </p:cNvPr>
          <p:cNvSpPr>
            <a:spLocks noGrp="1"/>
          </p:cNvSpPr>
          <p:nvPr>
            <p:ph type="title"/>
          </p:nvPr>
        </p:nvSpPr>
        <p:spPr/>
        <p:txBody>
          <a:bodyPr/>
          <a:lstStyle/>
          <a:p>
            <a:r>
              <a:rPr lang="en-US"/>
              <a:t>How to Submit an Application?</a:t>
            </a:r>
            <a:endParaRPr lang="en-US" b="1"/>
          </a:p>
        </p:txBody>
      </p:sp>
      <p:sp>
        <p:nvSpPr>
          <p:cNvPr id="5" name="Slide Number Placeholder 4">
            <a:extLst>
              <a:ext uri="{FF2B5EF4-FFF2-40B4-BE49-F238E27FC236}">
                <a16:creationId xmlns:a16="http://schemas.microsoft.com/office/drawing/2014/main" id="{7E039F29-D5F7-37C1-A6FC-70E62E0D4B9F}"/>
              </a:ext>
            </a:extLst>
          </p:cNvPr>
          <p:cNvSpPr>
            <a:spLocks noGrp="1"/>
          </p:cNvSpPr>
          <p:nvPr>
            <p:ph type="sldNum" sz="quarter" idx="4"/>
          </p:nvPr>
        </p:nvSpPr>
        <p:spPr/>
        <p:txBody>
          <a:bodyPr/>
          <a:lstStyle/>
          <a:p>
            <a:fld id="{E1123682-AE52-6D45-865E-F1EB3AE0E340}" type="slidenum">
              <a:rPr lang="en-US" smtClean="0"/>
              <a:pPr/>
              <a:t>37</a:t>
            </a:fld>
            <a:endParaRPr lang="en-US"/>
          </a:p>
        </p:txBody>
      </p:sp>
      <p:grpSp>
        <p:nvGrpSpPr>
          <p:cNvPr id="26" name="Group 25">
            <a:extLst>
              <a:ext uri="{FF2B5EF4-FFF2-40B4-BE49-F238E27FC236}">
                <a16:creationId xmlns:a16="http://schemas.microsoft.com/office/drawing/2014/main" id="{4DC06E63-C666-4D80-B36D-E3DEA33D4AF2}"/>
              </a:ext>
            </a:extLst>
          </p:cNvPr>
          <p:cNvGrpSpPr>
            <a:grpSpLocks noChangeAspect="1"/>
          </p:cNvGrpSpPr>
          <p:nvPr/>
        </p:nvGrpSpPr>
        <p:grpSpPr>
          <a:xfrm>
            <a:off x="550929" y="1882110"/>
            <a:ext cx="5737034" cy="3605389"/>
            <a:chOff x="3234087" y="2406439"/>
            <a:chExt cx="5736657" cy="3605152"/>
          </a:xfrm>
        </p:grpSpPr>
        <p:pic>
          <p:nvPicPr>
            <p:cNvPr id="27" name="Picture 26">
              <a:extLst>
                <a:ext uri="{FF2B5EF4-FFF2-40B4-BE49-F238E27FC236}">
                  <a16:creationId xmlns:a16="http://schemas.microsoft.com/office/drawing/2014/main" id="{5CD4A138-ED62-9B34-9F2D-6718172DD8FD}"/>
                </a:ext>
              </a:extLst>
            </p:cNvPr>
            <p:cNvPicPr>
              <a:picLocks noChangeAspect="1"/>
            </p:cNvPicPr>
            <p:nvPr/>
          </p:nvPicPr>
          <p:blipFill rotWithShape="1">
            <a:blip r:embed="rId4"/>
            <a:srcRect l="17824" t="16973" r="19215" b="3561"/>
            <a:stretch/>
          </p:blipFill>
          <p:spPr>
            <a:xfrm>
              <a:off x="3234087" y="2406439"/>
              <a:ext cx="5736657" cy="3605152"/>
            </a:xfrm>
            <a:prstGeom prst="rect">
              <a:avLst/>
            </a:prstGeom>
            <a:ln w="12700">
              <a:solidFill>
                <a:srgbClr val="9F9F9F"/>
              </a:solidFill>
            </a:ln>
          </p:spPr>
        </p:pic>
        <p:sp>
          <p:nvSpPr>
            <p:cNvPr id="28" name="Rectangle: Rounded Corners 27">
              <a:extLst>
                <a:ext uri="{FF2B5EF4-FFF2-40B4-BE49-F238E27FC236}">
                  <a16:creationId xmlns:a16="http://schemas.microsoft.com/office/drawing/2014/main" id="{8FA1E00E-77EF-03E1-9324-E6FE41D1A83C}"/>
                </a:ext>
              </a:extLst>
            </p:cNvPr>
            <p:cNvSpPr/>
            <p:nvPr/>
          </p:nvSpPr>
          <p:spPr>
            <a:xfrm>
              <a:off x="3336234" y="4135020"/>
              <a:ext cx="2650435" cy="224945"/>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1DDC530D-C0D9-13C1-9202-9E924ED6C866}"/>
                </a:ext>
              </a:extLst>
            </p:cNvPr>
            <p:cNvSpPr/>
            <p:nvPr/>
          </p:nvSpPr>
          <p:spPr>
            <a:xfrm>
              <a:off x="6078828" y="4139313"/>
              <a:ext cx="2683099" cy="224945"/>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249C2E5F-DE85-2313-7488-5BEBF2FFF4FB}"/>
                </a:ext>
              </a:extLst>
            </p:cNvPr>
            <p:cNvSpPr/>
            <p:nvPr/>
          </p:nvSpPr>
          <p:spPr>
            <a:xfrm>
              <a:off x="3336234" y="5170814"/>
              <a:ext cx="2650435" cy="224945"/>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Rounded Corners 32">
            <a:extLst>
              <a:ext uri="{FF2B5EF4-FFF2-40B4-BE49-F238E27FC236}">
                <a16:creationId xmlns:a16="http://schemas.microsoft.com/office/drawing/2014/main" id="{886BD77D-5FAA-9799-26ED-6FB38611B659}"/>
              </a:ext>
            </a:extLst>
          </p:cNvPr>
          <p:cNvSpPr/>
          <p:nvPr/>
        </p:nvSpPr>
        <p:spPr>
          <a:xfrm>
            <a:off x="5202970" y="4939107"/>
            <a:ext cx="4403029" cy="347141"/>
          </a:xfrm>
          <a:prstGeom prst="roundRect">
            <a:avLst>
              <a:gd name="adj" fmla="val 6493"/>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C484871E-CE06-8DB7-FDC6-90D725D6CEB2}"/>
              </a:ext>
            </a:extLst>
          </p:cNvPr>
          <p:cNvSpPr/>
          <p:nvPr/>
        </p:nvSpPr>
        <p:spPr>
          <a:xfrm>
            <a:off x="9205654" y="5487499"/>
            <a:ext cx="400344" cy="178911"/>
          </a:xfrm>
          <a:prstGeom prst="roundRect">
            <a:avLst>
              <a:gd name="adj" fmla="val 8458"/>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F5AB72-DEA9-8C35-F475-6E5825B20A8F}"/>
              </a:ext>
            </a:extLst>
          </p:cNvPr>
          <p:cNvSpPr/>
          <p:nvPr/>
        </p:nvSpPr>
        <p:spPr>
          <a:xfrm>
            <a:off x="6563430" y="1850514"/>
            <a:ext cx="3353902" cy="14630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u="sng">
                <a:solidFill>
                  <a:schemeClr val="accent5"/>
                </a:solidFill>
              </a:rPr>
              <a:t>Adding Special Requirements:</a:t>
            </a:r>
          </a:p>
          <a:p>
            <a:pPr algn="ctr"/>
            <a:endParaRPr lang="en-US" sz="1200" b="1" u="sng">
              <a:solidFill>
                <a:schemeClr val="accent5"/>
              </a:solidFill>
            </a:endParaRPr>
          </a:p>
          <a:p>
            <a:pPr algn="ctr"/>
            <a:r>
              <a:rPr lang="en-US" sz="1200">
                <a:solidFill>
                  <a:schemeClr val="bg1"/>
                </a:solidFill>
              </a:rPr>
              <a:t>Under Utility Information, add any occupant health issues or special requirements a contractor needs to be aware of if applicable</a:t>
            </a:r>
            <a:endParaRPr lang="en-US" sz="1200" b="1">
              <a:solidFill>
                <a:schemeClr val="accent5"/>
              </a:solidFill>
            </a:endParaRPr>
          </a:p>
        </p:txBody>
      </p:sp>
      <p:sp>
        <p:nvSpPr>
          <p:cNvPr id="4" name="TextBox 3">
            <a:extLst>
              <a:ext uri="{FF2B5EF4-FFF2-40B4-BE49-F238E27FC236}">
                <a16:creationId xmlns:a16="http://schemas.microsoft.com/office/drawing/2014/main" id="{8DEA4948-4A30-B0B8-4955-95F8C2357CF6}"/>
              </a:ext>
            </a:extLst>
          </p:cNvPr>
          <p:cNvSpPr txBox="1"/>
          <p:nvPr/>
        </p:nvSpPr>
        <p:spPr>
          <a:xfrm>
            <a:off x="550929" y="1542737"/>
            <a:ext cx="5609689" cy="307777"/>
          </a:xfrm>
          <a:prstGeom prst="rect">
            <a:avLst/>
          </a:prstGeom>
          <a:noFill/>
        </p:spPr>
        <p:txBody>
          <a:bodyPr wrap="square" lIns="91440" tIns="45720" rIns="91440" bIns="45720" anchor="t">
            <a:spAutoFit/>
          </a:bodyPr>
          <a:lstStyle/>
          <a:p>
            <a:r>
              <a:rPr lang="en-US" sz="1400"/>
              <a:t>Step 13. </a:t>
            </a:r>
            <a:r>
              <a:rPr lang="en-US" sz="1400">
                <a:solidFill>
                  <a:srgbClr val="4E5766"/>
                </a:solidFill>
                <a:latin typeface="Segoe UI"/>
              </a:rPr>
              <a:t>Enter </a:t>
            </a:r>
            <a:r>
              <a:rPr lang="en-US" sz="1400" b="1">
                <a:solidFill>
                  <a:srgbClr val="4E5766"/>
                </a:solidFill>
                <a:latin typeface="Segoe UI"/>
              </a:rPr>
              <a:t>Utility Information</a:t>
            </a:r>
            <a:r>
              <a:rPr kumimoji="0" lang="en-US" sz="1400" b="1" i="0" u="none" strike="noStrike" kern="1200" cap="none" spc="0" normalizeH="0" baseline="0" noProof="0">
                <a:ln>
                  <a:noFill/>
                </a:ln>
                <a:solidFill>
                  <a:srgbClr val="4E5766"/>
                </a:solidFill>
                <a:effectLst/>
                <a:uLnTx/>
                <a:uFillTx/>
                <a:latin typeface="Segoe UI"/>
                <a:ea typeface="+mn-ea"/>
                <a:cs typeface="+mn-cs"/>
              </a:rPr>
              <a:t> </a:t>
            </a:r>
            <a:r>
              <a:rPr kumimoji="0" lang="en-US" sz="1400" i="0" u="none" strike="noStrike" kern="1200" cap="none" spc="0" normalizeH="0" baseline="0" noProof="0">
                <a:ln>
                  <a:noFill/>
                </a:ln>
                <a:solidFill>
                  <a:srgbClr val="4E5766"/>
                </a:solidFill>
                <a:effectLst/>
                <a:uLnTx/>
                <a:uFillTx/>
                <a:latin typeface="Segoe UI"/>
                <a:ea typeface="+mn-ea"/>
                <a:cs typeface="+mn-cs"/>
              </a:rPr>
              <a:t>and Click </a:t>
            </a:r>
            <a:r>
              <a:rPr kumimoji="0" lang="en-US" sz="1400" b="1" i="0" u="none" strike="noStrike" kern="1200" cap="none" spc="0" normalizeH="0" baseline="0" noProof="0">
                <a:ln>
                  <a:noFill/>
                </a:ln>
                <a:solidFill>
                  <a:srgbClr val="4E5766"/>
                </a:solidFill>
                <a:effectLst/>
                <a:uLnTx/>
                <a:uFillTx/>
                <a:latin typeface="Segoe UI"/>
                <a:ea typeface="+mn-ea"/>
                <a:cs typeface="+mn-cs"/>
              </a:rPr>
              <a:t>Next</a:t>
            </a:r>
            <a:endParaRPr lang="en-US" sz="1400" b="1"/>
          </a:p>
        </p:txBody>
      </p:sp>
      <p:grpSp>
        <p:nvGrpSpPr>
          <p:cNvPr id="13" name="Group 12">
            <a:extLst>
              <a:ext uri="{FF2B5EF4-FFF2-40B4-BE49-F238E27FC236}">
                <a16:creationId xmlns:a16="http://schemas.microsoft.com/office/drawing/2014/main" id="{0822C6AF-DFFE-EC4A-473A-732EBD0F25FC}"/>
              </a:ext>
            </a:extLst>
          </p:cNvPr>
          <p:cNvGrpSpPr>
            <a:grpSpLocks noChangeAspect="1"/>
          </p:cNvGrpSpPr>
          <p:nvPr/>
        </p:nvGrpSpPr>
        <p:grpSpPr>
          <a:xfrm>
            <a:off x="5181600" y="3904260"/>
            <a:ext cx="4735732" cy="1933442"/>
            <a:chOff x="5181600" y="3904260"/>
            <a:chExt cx="4735732" cy="1933442"/>
          </a:xfrm>
        </p:grpSpPr>
        <p:pic>
          <p:nvPicPr>
            <p:cNvPr id="32" name="Picture 31">
              <a:extLst>
                <a:ext uri="{FF2B5EF4-FFF2-40B4-BE49-F238E27FC236}">
                  <a16:creationId xmlns:a16="http://schemas.microsoft.com/office/drawing/2014/main" id="{5D823433-BE2E-222B-3D58-95DF8BFF3786}"/>
                </a:ext>
              </a:extLst>
            </p:cNvPr>
            <p:cNvPicPr>
              <a:picLocks noChangeAspect="1"/>
            </p:cNvPicPr>
            <p:nvPr/>
          </p:nvPicPr>
          <p:blipFill rotWithShape="1">
            <a:blip r:embed="rId5"/>
            <a:srcRect l="16752" t="16027" r="19194" b="31286"/>
            <a:stretch/>
          </p:blipFill>
          <p:spPr>
            <a:xfrm>
              <a:off x="5181600" y="3904260"/>
              <a:ext cx="4735732" cy="1933442"/>
            </a:xfrm>
            <a:prstGeom prst="rect">
              <a:avLst/>
            </a:prstGeom>
            <a:ln w="12700">
              <a:solidFill>
                <a:srgbClr val="9F9F9F"/>
              </a:solidFill>
            </a:ln>
          </p:spPr>
        </p:pic>
        <p:sp>
          <p:nvSpPr>
            <p:cNvPr id="11" name="Rectangle: Rounded Corners 10">
              <a:extLst>
                <a:ext uri="{FF2B5EF4-FFF2-40B4-BE49-F238E27FC236}">
                  <a16:creationId xmlns:a16="http://schemas.microsoft.com/office/drawing/2014/main" id="{115E9D2D-B7F5-CDD3-497B-FE7C36933DC0}"/>
                </a:ext>
              </a:extLst>
            </p:cNvPr>
            <p:cNvSpPr/>
            <p:nvPr/>
          </p:nvSpPr>
          <p:spPr>
            <a:xfrm>
              <a:off x="9338867" y="5237970"/>
              <a:ext cx="400345" cy="178911"/>
            </a:xfrm>
            <a:prstGeom prst="roundRect">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0776375-3F01-ABDF-23C0-5222C0999424}"/>
                </a:ext>
              </a:extLst>
            </p:cNvPr>
            <p:cNvSpPr/>
            <p:nvPr/>
          </p:nvSpPr>
          <p:spPr>
            <a:xfrm>
              <a:off x="5338368" y="4686516"/>
              <a:ext cx="4396611" cy="350203"/>
            </a:xfrm>
            <a:prstGeom prst="roundRect">
              <a:avLst>
                <a:gd name="adj" fmla="val 699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Connector: Elbow 14">
            <a:extLst>
              <a:ext uri="{FF2B5EF4-FFF2-40B4-BE49-F238E27FC236}">
                <a16:creationId xmlns:a16="http://schemas.microsoft.com/office/drawing/2014/main" id="{C9CCDAA7-4E2A-09F2-7E1F-FEA3C85FA166}"/>
              </a:ext>
            </a:extLst>
          </p:cNvPr>
          <p:cNvCxnSpPr>
            <a:cxnSpLocks/>
            <a:stCxn id="4" idx="1"/>
            <a:endCxn id="28" idx="1"/>
          </p:cNvCxnSpPr>
          <p:nvPr/>
        </p:nvCxnSpPr>
        <p:spPr>
          <a:xfrm rot="10800000" flipH="1" flipV="1">
            <a:off x="550929" y="1696625"/>
            <a:ext cx="102154" cy="2026659"/>
          </a:xfrm>
          <a:prstGeom prst="bentConnector3">
            <a:avLst>
              <a:gd name="adj1" fmla="val -223780"/>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EC73A40F-0119-F8D1-C50C-D9579CC9FC04}"/>
              </a:ext>
            </a:extLst>
          </p:cNvPr>
          <p:cNvCxnSpPr>
            <a:cxnSpLocks/>
            <a:stCxn id="4" idx="1"/>
            <a:endCxn id="11" idx="2"/>
          </p:cNvCxnSpPr>
          <p:nvPr/>
        </p:nvCxnSpPr>
        <p:spPr>
          <a:xfrm rot="10800000" flipH="1" flipV="1">
            <a:off x="550928" y="1696625"/>
            <a:ext cx="8988111" cy="3720255"/>
          </a:xfrm>
          <a:prstGeom prst="bentConnector4">
            <a:avLst>
              <a:gd name="adj1" fmla="val -2543"/>
              <a:gd name="adj2" fmla="val 115618"/>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1659E4C9-B404-6ADE-07D1-6988C22BD8C0}"/>
              </a:ext>
            </a:extLst>
          </p:cNvPr>
          <p:cNvCxnSpPr>
            <a:cxnSpLocks/>
            <a:stCxn id="37" idx="2"/>
            <a:endCxn id="12" idx="3"/>
          </p:cNvCxnSpPr>
          <p:nvPr/>
        </p:nvCxnSpPr>
        <p:spPr>
          <a:xfrm rot="16200000" flipH="1">
            <a:off x="8213634" y="3340272"/>
            <a:ext cx="1548093" cy="1494598"/>
          </a:xfrm>
          <a:prstGeom prst="bentConnector4">
            <a:avLst>
              <a:gd name="adj1" fmla="val 51113"/>
              <a:gd name="adj2" fmla="val 127496"/>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A1160F1-C1C0-E49B-8A14-2EE6C5B6E527}"/>
              </a:ext>
            </a:extLst>
          </p:cNvPr>
          <p:cNvPicPr>
            <a:picLocks noChangeAspect="1"/>
          </p:cNvPicPr>
          <p:nvPr/>
        </p:nvPicPr>
        <p:blipFill>
          <a:blip r:embed="rId6"/>
          <a:stretch>
            <a:fillRect/>
          </a:stretch>
        </p:blipFill>
        <p:spPr>
          <a:xfrm>
            <a:off x="5337620" y="4227220"/>
            <a:ext cx="4317963" cy="440071"/>
          </a:xfrm>
          <a:prstGeom prst="rect">
            <a:avLst/>
          </a:prstGeom>
        </p:spPr>
      </p:pic>
      <p:sp>
        <p:nvSpPr>
          <p:cNvPr id="14" name="Rectangle 13">
            <a:extLst>
              <a:ext uri="{FF2B5EF4-FFF2-40B4-BE49-F238E27FC236}">
                <a16:creationId xmlns:a16="http://schemas.microsoft.com/office/drawing/2014/main" id="{23EA6AB9-9F6D-47D4-8117-D70056AA5CAF}"/>
              </a:ext>
            </a:extLst>
          </p:cNvPr>
          <p:cNvSpPr/>
          <p:nvPr/>
        </p:nvSpPr>
        <p:spPr>
          <a:xfrm>
            <a:off x="5242578" y="3929414"/>
            <a:ext cx="1208035" cy="22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4808826-41C6-A9E4-0878-E86F3CD8FAC1}"/>
              </a:ext>
            </a:extLst>
          </p:cNvPr>
          <p:cNvPicPr>
            <a:picLocks noChangeAspect="1"/>
          </p:cNvPicPr>
          <p:nvPr/>
        </p:nvPicPr>
        <p:blipFill rotWithShape="1">
          <a:blip r:embed="rId7"/>
          <a:srcRect l="6102" t="-1" r="11757" b="827"/>
          <a:stretch/>
        </p:blipFill>
        <p:spPr>
          <a:xfrm>
            <a:off x="726559" y="3434376"/>
            <a:ext cx="1141952" cy="160631"/>
          </a:xfrm>
          <a:prstGeom prst="rect">
            <a:avLst/>
          </a:prstGeom>
        </p:spPr>
      </p:pic>
    </p:spTree>
    <p:custDataLst>
      <p:tags r:id="rId1"/>
    </p:custDataLst>
    <p:extLst>
      <p:ext uri="{BB962C8B-B14F-4D97-AF65-F5344CB8AC3E}">
        <p14:creationId xmlns:p14="http://schemas.microsoft.com/office/powerpoint/2010/main" val="2189071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039F29-D5F7-37C1-A6FC-70E62E0D4B9F}"/>
              </a:ext>
            </a:extLst>
          </p:cNvPr>
          <p:cNvSpPr>
            <a:spLocks noGrp="1"/>
          </p:cNvSpPr>
          <p:nvPr>
            <p:ph type="sldNum" sz="quarter" idx="4"/>
          </p:nvPr>
        </p:nvSpPr>
        <p:spPr/>
        <p:txBody>
          <a:bodyPr/>
          <a:lstStyle/>
          <a:p>
            <a:fld id="{E1123682-AE52-6D45-865E-F1EB3AE0E340}" type="slidenum">
              <a:rPr lang="en-US" smtClean="0"/>
              <a:pPr/>
              <a:t>38</a:t>
            </a:fld>
            <a:endParaRPr lang="en-US"/>
          </a:p>
        </p:txBody>
      </p:sp>
      <p:sp>
        <p:nvSpPr>
          <p:cNvPr id="48" name="Rectangle 47">
            <a:extLst>
              <a:ext uri="{FF2B5EF4-FFF2-40B4-BE49-F238E27FC236}">
                <a16:creationId xmlns:a16="http://schemas.microsoft.com/office/drawing/2014/main" id="{5BB33BAD-3860-FDDF-2F25-595C54553D20}"/>
              </a:ext>
            </a:extLst>
          </p:cNvPr>
          <p:cNvSpPr/>
          <p:nvPr/>
        </p:nvSpPr>
        <p:spPr>
          <a:xfrm>
            <a:off x="11276040" y="6477508"/>
            <a:ext cx="618815" cy="221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075502A-8F7B-73F3-3E5B-87429ED5F60C}"/>
              </a:ext>
            </a:extLst>
          </p:cNvPr>
          <p:cNvSpPr>
            <a:spLocks noGrp="1"/>
          </p:cNvSpPr>
          <p:nvPr>
            <p:ph type="body" sz="quarter" idx="13"/>
          </p:nvPr>
        </p:nvSpPr>
        <p:spPr/>
        <p:txBody>
          <a:bodyPr/>
          <a:lstStyle/>
          <a:p>
            <a:r>
              <a:rPr lang="en-US"/>
              <a:t>Application management</a:t>
            </a:r>
          </a:p>
        </p:txBody>
      </p:sp>
      <p:sp>
        <p:nvSpPr>
          <p:cNvPr id="3" name="Title 2">
            <a:extLst>
              <a:ext uri="{FF2B5EF4-FFF2-40B4-BE49-F238E27FC236}">
                <a16:creationId xmlns:a16="http://schemas.microsoft.com/office/drawing/2014/main" id="{22B490B9-B25C-A261-7E19-0B8D86AFC3D9}"/>
              </a:ext>
            </a:extLst>
          </p:cNvPr>
          <p:cNvSpPr>
            <a:spLocks noGrp="1"/>
          </p:cNvSpPr>
          <p:nvPr>
            <p:ph type="title"/>
          </p:nvPr>
        </p:nvSpPr>
        <p:spPr/>
        <p:txBody>
          <a:bodyPr/>
          <a:lstStyle/>
          <a:p>
            <a:r>
              <a:rPr lang="en-US"/>
              <a:t>How to Submit an Application?</a:t>
            </a:r>
            <a:endParaRPr lang="en-US" b="1"/>
          </a:p>
        </p:txBody>
      </p:sp>
      <p:grpSp>
        <p:nvGrpSpPr>
          <p:cNvPr id="17" name="Group 16">
            <a:extLst>
              <a:ext uri="{FF2B5EF4-FFF2-40B4-BE49-F238E27FC236}">
                <a16:creationId xmlns:a16="http://schemas.microsoft.com/office/drawing/2014/main" id="{0B126EBB-6AE9-BBF2-B158-6D34B0B4FBC9}"/>
              </a:ext>
            </a:extLst>
          </p:cNvPr>
          <p:cNvGrpSpPr>
            <a:grpSpLocks noChangeAspect="1"/>
          </p:cNvGrpSpPr>
          <p:nvPr/>
        </p:nvGrpSpPr>
        <p:grpSpPr>
          <a:xfrm>
            <a:off x="609600" y="3030786"/>
            <a:ext cx="4444862" cy="2229125"/>
            <a:chOff x="2743200" y="2695073"/>
            <a:chExt cx="6391175" cy="3205213"/>
          </a:xfrm>
        </p:grpSpPr>
        <p:pic>
          <p:nvPicPr>
            <p:cNvPr id="9" name="Picture 8">
              <a:extLst>
                <a:ext uri="{FF2B5EF4-FFF2-40B4-BE49-F238E27FC236}">
                  <a16:creationId xmlns:a16="http://schemas.microsoft.com/office/drawing/2014/main" id="{E2364BFE-AE7F-C2E9-AE0D-6143A47B165A}"/>
                </a:ext>
              </a:extLst>
            </p:cNvPr>
            <p:cNvPicPr>
              <a:picLocks noChangeAspect="1"/>
            </p:cNvPicPr>
            <p:nvPr/>
          </p:nvPicPr>
          <p:blipFill rotWithShape="1">
            <a:blip r:embed="rId4"/>
            <a:srcRect l="16608" t="26964" r="20337" b="9226"/>
            <a:stretch/>
          </p:blipFill>
          <p:spPr>
            <a:xfrm>
              <a:off x="2743200" y="2695073"/>
              <a:ext cx="6391175" cy="3205213"/>
            </a:xfrm>
            <a:prstGeom prst="rect">
              <a:avLst/>
            </a:prstGeom>
            <a:ln w="12700">
              <a:solidFill>
                <a:srgbClr val="9F9F9F"/>
              </a:solidFill>
            </a:ln>
          </p:spPr>
        </p:pic>
        <p:sp>
          <p:nvSpPr>
            <p:cNvPr id="11" name="Rectangle: Rounded Corners 10">
              <a:extLst>
                <a:ext uri="{FF2B5EF4-FFF2-40B4-BE49-F238E27FC236}">
                  <a16:creationId xmlns:a16="http://schemas.microsoft.com/office/drawing/2014/main" id="{3F0104FF-E1EE-1A41-C5D6-409DFBA67009}"/>
                </a:ext>
              </a:extLst>
            </p:cNvPr>
            <p:cNvSpPr/>
            <p:nvPr/>
          </p:nvSpPr>
          <p:spPr>
            <a:xfrm>
              <a:off x="8409655" y="5551563"/>
              <a:ext cx="540167" cy="249052"/>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6BCE575D-B9AC-2E50-EF6E-9815E65BED04}"/>
              </a:ext>
            </a:extLst>
          </p:cNvPr>
          <p:cNvSpPr txBox="1"/>
          <p:nvPr/>
        </p:nvSpPr>
        <p:spPr>
          <a:xfrm>
            <a:off x="481250" y="1760122"/>
            <a:ext cx="4444861" cy="307777"/>
          </a:xfrm>
          <a:prstGeom prst="rect">
            <a:avLst/>
          </a:prstGeom>
          <a:noFill/>
        </p:spPr>
        <p:txBody>
          <a:bodyPr wrap="square">
            <a:spAutoFit/>
          </a:bodyPr>
          <a:lstStyle/>
          <a:p>
            <a:r>
              <a:rPr kumimoji="0" lang="en-US" sz="1400" b="0" i="0" u="none" strike="noStrike" kern="1200" cap="none" spc="0" normalizeH="0" baseline="0" noProof="0">
                <a:ln>
                  <a:noFill/>
                </a:ln>
                <a:solidFill>
                  <a:srgbClr val="4E5766"/>
                </a:solidFill>
                <a:effectLst/>
                <a:uLnTx/>
                <a:uFillTx/>
                <a:latin typeface="Segoe UI"/>
                <a:ea typeface="+mn-ea"/>
                <a:cs typeface="+mn-cs"/>
              </a:rPr>
              <a:t>Step 14. Enter </a:t>
            </a:r>
            <a:r>
              <a:rPr lang="en-US" sz="1400" b="1">
                <a:solidFill>
                  <a:srgbClr val="4E5766"/>
                </a:solidFill>
                <a:latin typeface="Segoe UI"/>
              </a:rPr>
              <a:t>Partner</a:t>
            </a:r>
            <a:r>
              <a:rPr kumimoji="0" lang="en-US" sz="1400" b="1" i="0" u="none" strike="noStrike" kern="1200" cap="none" spc="0" normalizeH="0" baseline="0" noProof="0">
                <a:ln>
                  <a:noFill/>
                </a:ln>
                <a:solidFill>
                  <a:srgbClr val="4E5766"/>
                </a:solidFill>
                <a:effectLst/>
                <a:uLnTx/>
                <a:uFillTx/>
                <a:latin typeface="Segoe UI"/>
                <a:ea typeface="+mn-ea"/>
                <a:cs typeface="+mn-cs"/>
              </a:rPr>
              <a:t> Information </a:t>
            </a:r>
            <a:r>
              <a:rPr kumimoji="0" lang="en-US" sz="1400" i="0" u="none" strike="noStrike" kern="1200" cap="none" spc="0" normalizeH="0" baseline="0" noProof="0">
                <a:ln>
                  <a:noFill/>
                </a:ln>
                <a:solidFill>
                  <a:srgbClr val="4E5766"/>
                </a:solidFill>
                <a:effectLst/>
                <a:uLnTx/>
                <a:uFillTx/>
                <a:latin typeface="Segoe UI"/>
                <a:ea typeface="+mn-ea"/>
                <a:cs typeface="+mn-cs"/>
              </a:rPr>
              <a:t>and Click </a:t>
            </a:r>
            <a:r>
              <a:rPr kumimoji="0" lang="en-US" sz="1400" b="1" i="0" u="none" strike="noStrike" kern="1200" cap="none" spc="0" normalizeH="0" baseline="0" noProof="0">
                <a:ln>
                  <a:noFill/>
                </a:ln>
                <a:solidFill>
                  <a:srgbClr val="4E5766"/>
                </a:solidFill>
                <a:effectLst/>
                <a:uLnTx/>
                <a:uFillTx/>
                <a:latin typeface="Segoe UI"/>
                <a:ea typeface="+mn-ea"/>
                <a:cs typeface="+mn-cs"/>
              </a:rPr>
              <a:t>Next</a:t>
            </a:r>
            <a:endParaRPr lang="en-US" b="1"/>
          </a:p>
        </p:txBody>
      </p:sp>
      <p:cxnSp>
        <p:nvCxnSpPr>
          <p:cNvPr id="32" name="Connector: Elbow 31">
            <a:extLst>
              <a:ext uri="{FF2B5EF4-FFF2-40B4-BE49-F238E27FC236}">
                <a16:creationId xmlns:a16="http://schemas.microsoft.com/office/drawing/2014/main" id="{CF0B231B-A5C5-C88F-D3FD-5BEAF055B442}"/>
              </a:ext>
            </a:extLst>
          </p:cNvPr>
          <p:cNvCxnSpPr>
            <a:cxnSpLocks/>
            <a:stCxn id="35" idx="1"/>
            <a:endCxn id="25" idx="1"/>
          </p:cNvCxnSpPr>
          <p:nvPr/>
        </p:nvCxnSpPr>
        <p:spPr>
          <a:xfrm rot="10800000" flipH="1" flipV="1">
            <a:off x="481249" y="1914010"/>
            <a:ext cx="196721" cy="2554373"/>
          </a:xfrm>
          <a:prstGeom prst="bentConnector3">
            <a:avLst>
              <a:gd name="adj1" fmla="val -116205"/>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A8166D2D-DF4C-D056-15B4-01C26D243FF5}"/>
              </a:ext>
            </a:extLst>
          </p:cNvPr>
          <p:cNvGrpSpPr/>
          <p:nvPr/>
        </p:nvGrpSpPr>
        <p:grpSpPr>
          <a:xfrm>
            <a:off x="5278654" y="1743569"/>
            <a:ext cx="6529298" cy="5008425"/>
            <a:chOff x="5278654" y="1743569"/>
            <a:chExt cx="6529298" cy="5008425"/>
          </a:xfrm>
        </p:grpSpPr>
        <p:grpSp>
          <p:nvGrpSpPr>
            <p:cNvPr id="30" name="Group 29">
              <a:extLst>
                <a:ext uri="{FF2B5EF4-FFF2-40B4-BE49-F238E27FC236}">
                  <a16:creationId xmlns:a16="http://schemas.microsoft.com/office/drawing/2014/main" id="{BA468957-8A98-840B-385C-A76CAD359036}"/>
                </a:ext>
              </a:extLst>
            </p:cNvPr>
            <p:cNvGrpSpPr/>
            <p:nvPr/>
          </p:nvGrpSpPr>
          <p:grpSpPr>
            <a:xfrm>
              <a:off x="5278654" y="1743569"/>
              <a:ext cx="6529298" cy="5008425"/>
              <a:chOff x="5278654" y="1743569"/>
              <a:chExt cx="6529298" cy="5008425"/>
            </a:xfrm>
          </p:grpSpPr>
          <p:grpSp>
            <p:nvGrpSpPr>
              <p:cNvPr id="29" name="Group 28">
                <a:extLst>
                  <a:ext uri="{FF2B5EF4-FFF2-40B4-BE49-F238E27FC236}">
                    <a16:creationId xmlns:a16="http://schemas.microsoft.com/office/drawing/2014/main" id="{6FE54785-3583-F2A0-8457-3CDC557E54FE}"/>
                  </a:ext>
                </a:extLst>
              </p:cNvPr>
              <p:cNvGrpSpPr/>
              <p:nvPr/>
            </p:nvGrpSpPr>
            <p:grpSpPr>
              <a:xfrm>
                <a:off x="5278654" y="1743569"/>
                <a:ext cx="6529298" cy="5002890"/>
                <a:chOff x="5278654" y="1743569"/>
                <a:chExt cx="6529298" cy="5002890"/>
              </a:xfrm>
            </p:grpSpPr>
            <p:grpSp>
              <p:nvGrpSpPr>
                <p:cNvPr id="12" name="Group 11">
                  <a:extLst>
                    <a:ext uri="{FF2B5EF4-FFF2-40B4-BE49-F238E27FC236}">
                      <a16:creationId xmlns:a16="http://schemas.microsoft.com/office/drawing/2014/main" id="{DFC171E6-4A41-B5E5-8728-C1FF29177503}"/>
                    </a:ext>
                  </a:extLst>
                </p:cNvPr>
                <p:cNvGrpSpPr/>
                <p:nvPr/>
              </p:nvGrpSpPr>
              <p:grpSpPr>
                <a:xfrm>
                  <a:off x="5278654" y="1743569"/>
                  <a:ext cx="6529298" cy="5002890"/>
                  <a:chOff x="5278654" y="1743569"/>
                  <a:chExt cx="6529298" cy="5002890"/>
                </a:xfrm>
              </p:grpSpPr>
              <p:pic>
                <p:nvPicPr>
                  <p:cNvPr id="21" name="Picture 20">
                    <a:extLst>
                      <a:ext uri="{FF2B5EF4-FFF2-40B4-BE49-F238E27FC236}">
                        <a16:creationId xmlns:a16="http://schemas.microsoft.com/office/drawing/2014/main" id="{93F89D55-0208-CAE5-F54C-60365EC97552}"/>
                      </a:ext>
                    </a:extLst>
                  </p:cNvPr>
                  <p:cNvPicPr>
                    <a:picLocks noChangeAspect="1"/>
                  </p:cNvPicPr>
                  <p:nvPr/>
                </p:nvPicPr>
                <p:blipFill rotWithShape="1">
                  <a:blip r:embed="rId5"/>
                  <a:srcRect t="659" b="-2006"/>
                  <a:stretch/>
                </p:blipFill>
                <p:spPr>
                  <a:xfrm>
                    <a:off x="5278654" y="4624423"/>
                    <a:ext cx="4242195" cy="2122036"/>
                  </a:xfrm>
                  <a:prstGeom prst="rect">
                    <a:avLst/>
                  </a:prstGeom>
                  <a:ln w="12700">
                    <a:solidFill>
                      <a:srgbClr val="9F9F9F"/>
                    </a:solidFill>
                  </a:ln>
                </p:spPr>
              </p:pic>
              <p:grpSp>
                <p:nvGrpSpPr>
                  <p:cNvPr id="4" name="Group 3">
                    <a:extLst>
                      <a:ext uri="{FF2B5EF4-FFF2-40B4-BE49-F238E27FC236}">
                        <a16:creationId xmlns:a16="http://schemas.microsoft.com/office/drawing/2014/main" id="{2D8DA9F6-1264-C026-A10F-CA5B3B7C1B16}"/>
                      </a:ext>
                    </a:extLst>
                  </p:cNvPr>
                  <p:cNvGrpSpPr>
                    <a:grpSpLocks noChangeAspect="1"/>
                  </p:cNvGrpSpPr>
                  <p:nvPr/>
                </p:nvGrpSpPr>
                <p:grpSpPr>
                  <a:xfrm>
                    <a:off x="5278654" y="2125724"/>
                    <a:ext cx="4242195" cy="2455914"/>
                    <a:chOff x="2384226" y="1713911"/>
                    <a:chExt cx="7423547" cy="4297680"/>
                  </a:xfrm>
                </p:grpSpPr>
                <p:pic>
                  <p:nvPicPr>
                    <p:cNvPr id="8" name="Picture 7">
                      <a:extLst>
                        <a:ext uri="{FF2B5EF4-FFF2-40B4-BE49-F238E27FC236}">
                          <a16:creationId xmlns:a16="http://schemas.microsoft.com/office/drawing/2014/main" id="{D9157B79-D863-2DF0-724C-81FD31D275A0}"/>
                        </a:ext>
                      </a:extLst>
                    </p:cNvPr>
                    <p:cNvPicPr>
                      <a:picLocks noChangeAspect="1"/>
                    </p:cNvPicPr>
                    <p:nvPr/>
                  </p:nvPicPr>
                  <p:blipFill rotWithShape="1">
                    <a:blip r:embed="rId6"/>
                    <a:srcRect l="-271" r="170"/>
                    <a:stretch/>
                  </p:blipFill>
                  <p:spPr>
                    <a:xfrm>
                      <a:off x="2384226" y="1713911"/>
                      <a:ext cx="7423547" cy="4297680"/>
                    </a:xfrm>
                    <a:prstGeom prst="rect">
                      <a:avLst/>
                    </a:prstGeom>
                    <a:ln w="12700">
                      <a:solidFill>
                        <a:srgbClr val="9F9F9F"/>
                      </a:solidFill>
                    </a:ln>
                  </p:spPr>
                </p:pic>
                <p:sp>
                  <p:nvSpPr>
                    <p:cNvPr id="14" name="Rectangle: Rounded Corners 13">
                      <a:extLst>
                        <a:ext uri="{FF2B5EF4-FFF2-40B4-BE49-F238E27FC236}">
                          <a16:creationId xmlns:a16="http://schemas.microsoft.com/office/drawing/2014/main" id="{59DC6424-0216-BDF6-2B75-4E7576704FAA}"/>
                        </a:ext>
                      </a:extLst>
                    </p:cNvPr>
                    <p:cNvSpPr/>
                    <p:nvPr/>
                  </p:nvSpPr>
                  <p:spPr>
                    <a:xfrm>
                      <a:off x="2446410" y="2428523"/>
                      <a:ext cx="6706763" cy="467641"/>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5DE3AC32-4612-64B9-54A2-6787759C3D38}"/>
                        </a:ext>
                      </a:extLst>
                    </p:cNvPr>
                    <p:cNvSpPr/>
                    <p:nvPr/>
                  </p:nvSpPr>
                  <p:spPr>
                    <a:xfrm>
                      <a:off x="2612114" y="3257886"/>
                      <a:ext cx="6541062" cy="278654"/>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5087C3BE-E2D0-F636-0482-B6C3B6B36250}"/>
                        </a:ext>
                      </a:extLst>
                    </p:cNvPr>
                    <p:cNvSpPr/>
                    <p:nvPr/>
                  </p:nvSpPr>
                  <p:spPr>
                    <a:xfrm>
                      <a:off x="8573771" y="3759344"/>
                      <a:ext cx="337821" cy="204016"/>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a:extLst>
                      <a:ext uri="{FF2B5EF4-FFF2-40B4-BE49-F238E27FC236}">
                        <a16:creationId xmlns:a16="http://schemas.microsoft.com/office/drawing/2014/main" id="{142BFADA-1167-AB61-532A-B0DB4B0434F0}"/>
                      </a:ext>
                    </a:extLst>
                  </p:cNvPr>
                  <p:cNvCxnSpPr>
                    <a:cxnSpLocks/>
                    <a:stCxn id="19" idx="3"/>
                  </p:cNvCxnSpPr>
                  <p:nvPr/>
                </p:nvCxnSpPr>
                <p:spPr>
                  <a:xfrm flipV="1">
                    <a:off x="9008725" y="3124615"/>
                    <a:ext cx="1650716" cy="228267"/>
                  </a:xfrm>
                  <a:prstGeom prst="line">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05CE2EB-D64D-118C-7B27-CF639ABA30E8}"/>
                      </a:ext>
                    </a:extLst>
                  </p:cNvPr>
                  <p:cNvSpPr txBox="1"/>
                  <p:nvPr/>
                </p:nvSpPr>
                <p:spPr>
                  <a:xfrm>
                    <a:off x="5290156" y="1743569"/>
                    <a:ext cx="5301644" cy="307777"/>
                  </a:xfrm>
                  <a:prstGeom prst="rect">
                    <a:avLst/>
                  </a:prstGeom>
                  <a:noFill/>
                </p:spPr>
                <p:txBody>
                  <a:bodyPr wrap="square">
                    <a:spAutoFit/>
                  </a:bodyPr>
                  <a:lstStyle/>
                  <a:p>
                    <a:r>
                      <a:rPr kumimoji="0" lang="en-US" sz="1400" b="0" i="0" u="none" strike="noStrike" kern="1200" cap="none" spc="0" normalizeH="0" baseline="0" noProof="0">
                        <a:ln>
                          <a:noFill/>
                        </a:ln>
                        <a:solidFill>
                          <a:srgbClr val="4E5766"/>
                        </a:solidFill>
                        <a:effectLst/>
                        <a:uLnTx/>
                        <a:uFillTx/>
                        <a:latin typeface="Segoe UI"/>
                        <a:ea typeface="+mn-ea"/>
                        <a:cs typeface="+mn-cs"/>
                      </a:rPr>
                      <a:t>Step 15. Enter </a:t>
                    </a:r>
                    <a:r>
                      <a:rPr lang="en-US" sz="1400" b="1">
                        <a:solidFill>
                          <a:srgbClr val="4E5766"/>
                        </a:solidFill>
                        <a:latin typeface="Segoe UI"/>
                      </a:rPr>
                      <a:t>Household Member</a:t>
                    </a:r>
                    <a:r>
                      <a:rPr kumimoji="0" lang="en-US" sz="1400" b="1" i="0" u="none" strike="noStrike" kern="1200" cap="none" spc="0" normalizeH="0" baseline="0" noProof="0">
                        <a:ln>
                          <a:noFill/>
                        </a:ln>
                        <a:solidFill>
                          <a:srgbClr val="4E5766"/>
                        </a:solidFill>
                        <a:effectLst/>
                        <a:uLnTx/>
                        <a:uFillTx/>
                        <a:latin typeface="Segoe UI"/>
                        <a:ea typeface="+mn-ea"/>
                        <a:cs typeface="+mn-cs"/>
                      </a:rPr>
                      <a:t> Information </a:t>
                    </a:r>
                    <a:r>
                      <a:rPr kumimoji="0" lang="en-US" sz="1400" i="0" u="none" strike="noStrike" kern="1200" cap="none" spc="0" normalizeH="0" baseline="0" noProof="0">
                        <a:ln>
                          <a:noFill/>
                        </a:ln>
                        <a:solidFill>
                          <a:srgbClr val="4E5766"/>
                        </a:solidFill>
                        <a:effectLst/>
                        <a:uLnTx/>
                        <a:uFillTx/>
                        <a:latin typeface="Segoe UI"/>
                        <a:ea typeface="+mn-ea"/>
                        <a:cs typeface="+mn-cs"/>
                      </a:rPr>
                      <a:t>and Click </a:t>
                    </a:r>
                    <a:r>
                      <a:rPr kumimoji="0" lang="en-US" sz="1400" b="1" i="0" u="none" strike="noStrike" kern="1200" cap="none" spc="0" normalizeH="0" baseline="0" noProof="0">
                        <a:ln>
                          <a:noFill/>
                        </a:ln>
                        <a:solidFill>
                          <a:srgbClr val="4E5766"/>
                        </a:solidFill>
                        <a:effectLst/>
                        <a:uLnTx/>
                        <a:uFillTx/>
                        <a:latin typeface="Segoe UI"/>
                        <a:ea typeface="+mn-ea"/>
                        <a:cs typeface="+mn-cs"/>
                      </a:rPr>
                      <a:t>Next</a:t>
                    </a:r>
                    <a:endParaRPr lang="en-US" b="1"/>
                  </a:p>
                </p:txBody>
              </p:sp>
              <p:sp>
                <p:nvSpPr>
                  <p:cNvPr id="28" name="Rectangle 27">
                    <a:extLst>
                      <a:ext uri="{FF2B5EF4-FFF2-40B4-BE49-F238E27FC236}">
                        <a16:creationId xmlns:a16="http://schemas.microsoft.com/office/drawing/2014/main" id="{30C1B5C7-E28B-EDC3-E338-8AF88074B5E2}"/>
                      </a:ext>
                    </a:extLst>
                  </p:cNvPr>
                  <p:cNvSpPr/>
                  <p:nvPr/>
                </p:nvSpPr>
                <p:spPr>
                  <a:xfrm>
                    <a:off x="9595690" y="2110846"/>
                    <a:ext cx="2212262" cy="24473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u="sng">
                        <a:solidFill>
                          <a:schemeClr val="accent5"/>
                        </a:solidFill>
                      </a:rPr>
                      <a:t>Adding Household Members:</a:t>
                    </a:r>
                  </a:p>
                  <a:p>
                    <a:pPr algn="ctr"/>
                    <a:endParaRPr lang="en-US" sz="1200" b="1" u="sng">
                      <a:solidFill>
                        <a:schemeClr val="accent5"/>
                      </a:solidFill>
                    </a:endParaRPr>
                  </a:p>
                  <a:p>
                    <a:pPr algn="ctr"/>
                    <a:r>
                      <a:rPr lang="en-US" sz="1200">
                        <a:solidFill>
                          <a:schemeClr val="bg1"/>
                        </a:solidFill>
                      </a:rPr>
                      <a:t>Under Household Information, Confirm the Number of Household Members and Enter Additional Details for each Household Member by Selecting </a:t>
                    </a:r>
                    <a:r>
                      <a:rPr lang="en-US" sz="1200" b="1">
                        <a:solidFill>
                          <a:schemeClr val="bg1"/>
                        </a:solidFill>
                      </a:rPr>
                      <a:t>Add</a:t>
                    </a:r>
                    <a:r>
                      <a:rPr lang="en-US" sz="1200">
                        <a:solidFill>
                          <a:schemeClr val="bg1"/>
                        </a:solidFill>
                      </a:rPr>
                      <a:t>. </a:t>
                    </a:r>
                  </a:p>
                  <a:p>
                    <a:pPr algn="ctr"/>
                    <a:r>
                      <a:rPr lang="en-US" sz="1200">
                        <a:solidFill>
                          <a:schemeClr val="bg1"/>
                        </a:solidFill>
                      </a:rPr>
                      <a:t>Demographic Information will be required across AUP and </a:t>
                    </a:r>
                    <a:r>
                      <a:rPr lang="en-US" sz="1200" err="1">
                        <a:solidFill>
                          <a:schemeClr val="bg1"/>
                        </a:solidFill>
                      </a:rPr>
                      <a:t>EmP</a:t>
                    </a:r>
                    <a:r>
                      <a:rPr lang="en-US" sz="1200">
                        <a:solidFill>
                          <a:schemeClr val="bg1"/>
                        </a:solidFill>
                      </a:rPr>
                      <a:t>+ Programs.</a:t>
                    </a:r>
                    <a:endParaRPr lang="en-US" sz="1200" b="1">
                      <a:solidFill>
                        <a:schemeClr val="accent5"/>
                      </a:solidFill>
                    </a:endParaRPr>
                  </a:p>
                </p:txBody>
              </p:sp>
            </p:grpSp>
            <p:cxnSp>
              <p:nvCxnSpPr>
                <p:cNvPr id="33" name="Connector: Elbow 32">
                  <a:extLst>
                    <a:ext uri="{FF2B5EF4-FFF2-40B4-BE49-F238E27FC236}">
                      <a16:creationId xmlns:a16="http://schemas.microsoft.com/office/drawing/2014/main" id="{1CCFCD16-1F1D-E71E-994B-A74374D62B4A}"/>
                    </a:ext>
                  </a:extLst>
                </p:cNvPr>
                <p:cNvCxnSpPr>
                  <a:cxnSpLocks/>
                  <a:stCxn id="36" idx="1"/>
                  <a:endCxn id="14" idx="1"/>
                </p:cNvCxnSpPr>
                <p:nvPr/>
              </p:nvCxnSpPr>
              <p:spPr>
                <a:xfrm rot="10800000" flipH="1" flipV="1">
                  <a:off x="5290155" y="1897457"/>
                  <a:ext cx="24033" cy="770249"/>
                </a:xfrm>
                <a:prstGeom prst="bentConnector3">
                  <a:avLst>
                    <a:gd name="adj1" fmla="val -951192"/>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grpSp>
          <p:cxnSp>
            <p:nvCxnSpPr>
              <p:cNvPr id="16" name="Connector: Elbow 15">
                <a:extLst>
                  <a:ext uri="{FF2B5EF4-FFF2-40B4-BE49-F238E27FC236}">
                    <a16:creationId xmlns:a16="http://schemas.microsoft.com/office/drawing/2014/main" id="{117FBE8B-DCC2-130C-AC6E-81CB387047DE}"/>
                  </a:ext>
                </a:extLst>
              </p:cNvPr>
              <p:cNvCxnSpPr>
                <a:cxnSpLocks/>
                <a:stCxn id="36" idx="3"/>
                <a:endCxn id="49" idx="3"/>
              </p:cNvCxnSpPr>
              <p:nvPr/>
            </p:nvCxnSpPr>
            <p:spPr>
              <a:xfrm>
                <a:off x="10591800" y="1897458"/>
                <a:ext cx="585927" cy="4712484"/>
              </a:xfrm>
              <a:prstGeom prst="bentConnector3">
                <a:avLst>
                  <a:gd name="adj1" fmla="val 220296"/>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E6C8DB7F-E3B5-DCF6-26DC-DC404582B48D}"/>
                  </a:ext>
                </a:extLst>
              </p:cNvPr>
              <p:cNvPicPr>
                <a:picLocks noChangeAspect="1"/>
              </p:cNvPicPr>
              <p:nvPr/>
            </p:nvPicPr>
            <p:blipFill>
              <a:blip r:embed="rId7"/>
              <a:stretch>
                <a:fillRect/>
              </a:stretch>
            </p:blipFill>
            <p:spPr>
              <a:xfrm>
                <a:off x="9171311" y="6476214"/>
                <a:ext cx="2090317" cy="275780"/>
              </a:xfrm>
              <a:prstGeom prst="rect">
                <a:avLst/>
              </a:prstGeom>
              <a:ln w="12700">
                <a:solidFill>
                  <a:srgbClr val="9F9F9F"/>
                </a:solidFill>
              </a:ln>
            </p:spPr>
          </p:pic>
        </p:grpSp>
        <p:sp>
          <p:nvSpPr>
            <p:cNvPr id="49" name="Rectangle: Rounded Corners 48">
              <a:extLst>
                <a:ext uri="{FF2B5EF4-FFF2-40B4-BE49-F238E27FC236}">
                  <a16:creationId xmlns:a16="http://schemas.microsoft.com/office/drawing/2014/main" id="{A1895E40-EE14-EA1E-3972-A24ADC569D46}"/>
                </a:ext>
              </a:extLst>
            </p:cNvPr>
            <p:cNvSpPr/>
            <p:nvPr/>
          </p:nvSpPr>
          <p:spPr>
            <a:xfrm>
              <a:off x="10803131" y="6520821"/>
              <a:ext cx="374596" cy="178242"/>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842E6956-6E52-E88E-0946-4E94CA2D670F}"/>
              </a:ext>
            </a:extLst>
          </p:cNvPr>
          <p:cNvPicPr>
            <a:picLocks noChangeAspect="1"/>
          </p:cNvPicPr>
          <p:nvPr/>
        </p:nvPicPr>
        <p:blipFill>
          <a:blip r:embed="rId8"/>
          <a:stretch>
            <a:fillRect/>
          </a:stretch>
        </p:blipFill>
        <p:spPr>
          <a:xfrm>
            <a:off x="707547" y="4011171"/>
            <a:ext cx="3473271" cy="871302"/>
          </a:xfrm>
          <a:prstGeom prst="rect">
            <a:avLst/>
          </a:prstGeom>
        </p:spPr>
      </p:pic>
      <p:sp>
        <p:nvSpPr>
          <p:cNvPr id="25" name="Rectangle: Rounded Corners 24">
            <a:extLst>
              <a:ext uri="{FF2B5EF4-FFF2-40B4-BE49-F238E27FC236}">
                <a16:creationId xmlns:a16="http://schemas.microsoft.com/office/drawing/2014/main" id="{18C0B002-22B0-E20D-936B-0CADC1E0AA8D}"/>
              </a:ext>
            </a:extLst>
          </p:cNvPr>
          <p:cNvSpPr/>
          <p:nvPr/>
        </p:nvSpPr>
        <p:spPr>
          <a:xfrm>
            <a:off x="677971" y="3988701"/>
            <a:ext cx="3939669" cy="959365"/>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0894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842BF8-85E8-765A-96A3-24F45FBC85EB}"/>
              </a:ext>
            </a:extLst>
          </p:cNvPr>
          <p:cNvSpPr>
            <a:spLocks noGrp="1"/>
          </p:cNvSpPr>
          <p:nvPr>
            <p:ph type="body" sz="quarter" idx="13"/>
          </p:nvPr>
        </p:nvSpPr>
        <p:spPr/>
        <p:txBody>
          <a:bodyPr/>
          <a:lstStyle/>
          <a:p>
            <a:r>
              <a:rPr lang="en-US" sz="1100">
                <a:cs typeface="Segoe UI"/>
              </a:rPr>
              <a:t>Application management</a:t>
            </a:r>
            <a:endParaRPr lang="en-US"/>
          </a:p>
        </p:txBody>
      </p:sp>
      <p:sp>
        <p:nvSpPr>
          <p:cNvPr id="3" name="Title 2">
            <a:extLst>
              <a:ext uri="{FF2B5EF4-FFF2-40B4-BE49-F238E27FC236}">
                <a16:creationId xmlns:a16="http://schemas.microsoft.com/office/drawing/2014/main" id="{947C1A04-7346-A3BB-9A07-4644DBBCCD9B}"/>
              </a:ext>
            </a:extLst>
          </p:cNvPr>
          <p:cNvSpPr>
            <a:spLocks noGrp="1"/>
          </p:cNvSpPr>
          <p:nvPr>
            <p:ph type="title"/>
          </p:nvPr>
        </p:nvSpPr>
        <p:spPr/>
        <p:txBody>
          <a:bodyPr/>
          <a:lstStyle/>
          <a:p>
            <a:r>
              <a:rPr lang="en-US" sz="1800">
                <a:cs typeface="Segoe UI"/>
              </a:rPr>
              <a:t>How to Submit an Application?</a:t>
            </a:r>
            <a:endParaRPr lang="en-US"/>
          </a:p>
        </p:txBody>
      </p:sp>
      <p:sp>
        <p:nvSpPr>
          <p:cNvPr id="4" name="Text Placeholder 3">
            <a:extLst>
              <a:ext uri="{FF2B5EF4-FFF2-40B4-BE49-F238E27FC236}">
                <a16:creationId xmlns:a16="http://schemas.microsoft.com/office/drawing/2014/main" id="{52A62AAC-E7CA-CB61-043E-3D59AE6397EE}"/>
              </a:ext>
            </a:extLst>
          </p:cNvPr>
          <p:cNvSpPr>
            <a:spLocks noGrp="1"/>
          </p:cNvSpPr>
          <p:nvPr>
            <p:ph type="body" sz="quarter" idx="15"/>
          </p:nvPr>
        </p:nvSpPr>
        <p:spPr/>
        <p:txBody>
          <a:bodyPr/>
          <a:lstStyle/>
          <a:p>
            <a:endParaRPr lang="en-US"/>
          </a:p>
        </p:txBody>
      </p:sp>
      <p:sp>
        <p:nvSpPr>
          <p:cNvPr id="5" name="Slide Number Placeholder 4">
            <a:extLst>
              <a:ext uri="{FF2B5EF4-FFF2-40B4-BE49-F238E27FC236}">
                <a16:creationId xmlns:a16="http://schemas.microsoft.com/office/drawing/2014/main" id="{1039FD64-295A-335B-8218-A83078FDF313}"/>
              </a:ext>
            </a:extLst>
          </p:cNvPr>
          <p:cNvSpPr>
            <a:spLocks noGrp="1"/>
          </p:cNvSpPr>
          <p:nvPr>
            <p:ph type="sldNum" sz="quarter" idx="4"/>
          </p:nvPr>
        </p:nvSpPr>
        <p:spPr/>
        <p:txBody>
          <a:bodyPr/>
          <a:lstStyle/>
          <a:p>
            <a:fld id="{E1123682-AE52-6D45-865E-F1EB3AE0E340}" type="slidenum">
              <a:rPr lang="en-US" smtClean="0"/>
              <a:pPr/>
              <a:t>39</a:t>
            </a:fld>
            <a:endParaRPr lang="en-US"/>
          </a:p>
        </p:txBody>
      </p:sp>
      <p:sp>
        <p:nvSpPr>
          <p:cNvPr id="6" name="Date Placeholder 5">
            <a:extLst>
              <a:ext uri="{FF2B5EF4-FFF2-40B4-BE49-F238E27FC236}">
                <a16:creationId xmlns:a16="http://schemas.microsoft.com/office/drawing/2014/main" id="{24969F0B-EB17-106B-C4EF-8D81D47DCDE1}"/>
              </a:ext>
            </a:extLst>
          </p:cNvPr>
          <p:cNvSpPr>
            <a:spLocks noGrp="1"/>
          </p:cNvSpPr>
          <p:nvPr>
            <p:ph type="dt" sz="half" idx="2"/>
          </p:nvPr>
        </p:nvSpPr>
        <p:spPr/>
        <p:txBody>
          <a:bodyPr/>
          <a:lstStyle/>
          <a:p>
            <a:r>
              <a:rPr lang="en-US"/>
              <a:t>|</a:t>
            </a:r>
          </a:p>
        </p:txBody>
      </p:sp>
      <p:sp>
        <p:nvSpPr>
          <p:cNvPr id="7" name="Footer Placeholder 6">
            <a:extLst>
              <a:ext uri="{FF2B5EF4-FFF2-40B4-BE49-F238E27FC236}">
                <a16:creationId xmlns:a16="http://schemas.microsoft.com/office/drawing/2014/main" id="{B625DC87-B2B8-2C92-00DC-87833408C48D}"/>
              </a:ext>
            </a:extLst>
          </p:cNvPr>
          <p:cNvSpPr>
            <a:spLocks noGrp="1"/>
          </p:cNvSpPr>
          <p:nvPr>
            <p:ph type="ftr" sz="quarter" idx="3"/>
          </p:nvPr>
        </p:nvSpPr>
        <p:spPr/>
        <p:txBody>
          <a:body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pic>
        <p:nvPicPr>
          <p:cNvPr id="8" name="Picture 7">
            <a:extLst>
              <a:ext uri="{FF2B5EF4-FFF2-40B4-BE49-F238E27FC236}">
                <a16:creationId xmlns:a16="http://schemas.microsoft.com/office/drawing/2014/main" id="{344074BB-3731-75B0-1B50-EC0F003AE0CF}"/>
              </a:ext>
            </a:extLst>
          </p:cNvPr>
          <p:cNvPicPr>
            <a:picLocks noChangeAspect="1"/>
          </p:cNvPicPr>
          <p:nvPr/>
        </p:nvPicPr>
        <p:blipFill>
          <a:blip r:embed="rId3"/>
          <a:stretch>
            <a:fillRect/>
          </a:stretch>
        </p:blipFill>
        <p:spPr>
          <a:xfrm>
            <a:off x="313266" y="1344084"/>
            <a:ext cx="8242300" cy="4825999"/>
          </a:xfrm>
          <a:prstGeom prst="rect">
            <a:avLst/>
          </a:prstGeom>
        </p:spPr>
      </p:pic>
      <p:sp>
        <p:nvSpPr>
          <p:cNvPr id="11" name="Rectangle 10">
            <a:extLst>
              <a:ext uri="{FF2B5EF4-FFF2-40B4-BE49-F238E27FC236}">
                <a16:creationId xmlns:a16="http://schemas.microsoft.com/office/drawing/2014/main" id="{F72C7B16-CBDB-E974-8F70-91B1639162DA}"/>
              </a:ext>
            </a:extLst>
          </p:cNvPr>
          <p:cNvSpPr/>
          <p:nvPr/>
        </p:nvSpPr>
        <p:spPr>
          <a:xfrm>
            <a:off x="8543087" y="2184491"/>
            <a:ext cx="3039315" cy="23593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u="sng">
                <a:solidFill>
                  <a:schemeClr val="accent5"/>
                </a:solidFill>
              </a:rPr>
              <a:t>Adding Household Member Income:</a:t>
            </a:r>
          </a:p>
          <a:p>
            <a:pPr algn="ctr"/>
            <a:endParaRPr lang="en-US" sz="1200" b="1" u="sng">
              <a:solidFill>
                <a:schemeClr val="accent5"/>
              </a:solidFill>
            </a:endParaRPr>
          </a:p>
          <a:p>
            <a:pPr algn="ctr"/>
            <a:r>
              <a:rPr lang="en-US" sz="1200">
                <a:solidFill>
                  <a:schemeClr val="bg1"/>
                </a:solidFill>
              </a:rPr>
              <a:t>For applications where there is </a:t>
            </a:r>
            <a:r>
              <a:rPr lang="en-US" sz="1200" b="1">
                <a:solidFill>
                  <a:schemeClr val="bg1"/>
                </a:solidFill>
              </a:rPr>
              <a:t>no</a:t>
            </a:r>
            <a:r>
              <a:rPr lang="en-US" sz="1200">
                <a:solidFill>
                  <a:schemeClr val="bg1"/>
                </a:solidFill>
              </a:rPr>
              <a:t> award letter selected, income and income documentation will be required for household members who are:</a:t>
            </a:r>
          </a:p>
          <a:p>
            <a:pPr marL="171450" indent="-171450" algn="ctr">
              <a:buFont typeface="Arial" panose="020B0604020202020204" pitchFamily="34" charset="0"/>
              <a:buChar char="•"/>
            </a:pPr>
            <a:r>
              <a:rPr lang="en-US" sz="1200">
                <a:solidFill>
                  <a:schemeClr val="bg1"/>
                </a:solidFill>
              </a:rPr>
              <a:t>18 years old or older or no age recorded, and</a:t>
            </a:r>
          </a:p>
          <a:p>
            <a:pPr marL="171450" indent="-171450" algn="ctr">
              <a:buFont typeface="Arial" panose="020B0604020202020204" pitchFamily="34" charset="0"/>
              <a:buChar char="•"/>
            </a:pPr>
            <a:r>
              <a:rPr lang="en-US" sz="1200">
                <a:solidFill>
                  <a:schemeClr val="bg1"/>
                </a:solidFill>
              </a:rPr>
              <a:t>Not a Full-Time Student</a:t>
            </a:r>
          </a:p>
          <a:p>
            <a:pPr marL="628650" lvl="1" indent="-171450" algn="ctr">
              <a:buFont typeface="Arial" panose="020B0604020202020204" pitchFamily="34" charset="0"/>
              <a:buChar char="•"/>
            </a:pPr>
            <a:r>
              <a:rPr lang="en-US" sz="1200">
                <a:solidFill>
                  <a:schemeClr val="bg1"/>
                </a:solidFill>
              </a:rPr>
              <a:t>Adult Household Member </a:t>
            </a:r>
            <a:r>
              <a:rPr lang="en-US" sz="1200" i="1">
                <a:solidFill>
                  <a:schemeClr val="bg1"/>
                </a:solidFill>
              </a:rPr>
              <a:t>with</a:t>
            </a:r>
            <a:r>
              <a:rPr lang="en-US" sz="1200">
                <a:solidFill>
                  <a:schemeClr val="bg1"/>
                </a:solidFill>
              </a:rPr>
              <a:t> Income</a:t>
            </a:r>
            <a:endParaRPr lang="en-US" sz="1200">
              <a:solidFill>
                <a:schemeClr val="accent5"/>
              </a:solidFill>
            </a:endParaRPr>
          </a:p>
        </p:txBody>
      </p:sp>
      <p:sp>
        <p:nvSpPr>
          <p:cNvPr id="13" name="Rectangle 12">
            <a:extLst>
              <a:ext uri="{FF2B5EF4-FFF2-40B4-BE49-F238E27FC236}">
                <a16:creationId xmlns:a16="http://schemas.microsoft.com/office/drawing/2014/main" id="{01890E89-D4B2-5965-15CC-7607BF193F80}"/>
              </a:ext>
            </a:extLst>
          </p:cNvPr>
          <p:cNvSpPr/>
          <p:nvPr/>
        </p:nvSpPr>
        <p:spPr>
          <a:xfrm>
            <a:off x="8543087" y="4547679"/>
            <a:ext cx="3039315" cy="18301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u="sng">
                <a:solidFill>
                  <a:schemeClr val="accent5"/>
                </a:solidFill>
              </a:rPr>
              <a:t>Additional Information:</a:t>
            </a:r>
          </a:p>
          <a:p>
            <a:pPr algn="ctr"/>
            <a:endParaRPr lang="en-US" sz="1200" b="1" u="sng">
              <a:solidFill>
                <a:schemeClr val="accent5"/>
              </a:solidFill>
            </a:endParaRPr>
          </a:p>
          <a:p>
            <a:pPr algn="ctr"/>
            <a:r>
              <a:rPr lang="en-US" sz="1200">
                <a:solidFill>
                  <a:schemeClr val="bg1"/>
                </a:solidFill>
              </a:rPr>
              <a:t>Annual Gross Income will be auto-calculated using the Gross Amount and Frequency inputted and the applicant will be prompted to upload the income verification method before submitting the application</a:t>
            </a:r>
            <a:endParaRPr lang="en-US" sz="1200">
              <a:solidFill>
                <a:schemeClr val="accent5"/>
              </a:solidFill>
            </a:endParaRPr>
          </a:p>
        </p:txBody>
      </p:sp>
      <p:sp>
        <p:nvSpPr>
          <p:cNvPr id="14" name="TextBox 13">
            <a:extLst>
              <a:ext uri="{FF2B5EF4-FFF2-40B4-BE49-F238E27FC236}">
                <a16:creationId xmlns:a16="http://schemas.microsoft.com/office/drawing/2014/main" id="{9C1ED357-640C-18FD-9A31-D630458D9E8D}"/>
              </a:ext>
            </a:extLst>
          </p:cNvPr>
          <p:cNvSpPr txBox="1"/>
          <p:nvPr/>
        </p:nvSpPr>
        <p:spPr>
          <a:xfrm>
            <a:off x="8530166" y="1502833"/>
            <a:ext cx="304800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cs typeface="Segoe UI"/>
              </a:rPr>
              <a:t>Step 16. If Applicable, Enter </a:t>
            </a:r>
            <a:r>
              <a:rPr lang="en-US" sz="1300" b="1">
                <a:cs typeface="Segoe UI"/>
              </a:rPr>
              <a:t>Household Member Income </a:t>
            </a:r>
            <a:endParaRPr lang="en-US"/>
          </a:p>
        </p:txBody>
      </p:sp>
    </p:spTree>
    <p:extLst>
      <p:ext uri="{BB962C8B-B14F-4D97-AF65-F5344CB8AC3E}">
        <p14:creationId xmlns:p14="http://schemas.microsoft.com/office/powerpoint/2010/main" val="500765335"/>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4356AD-3CEA-DA98-5122-F5BC2B000AF9}"/>
              </a:ext>
            </a:extLst>
          </p:cNvPr>
          <p:cNvSpPr>
            <a:spLocks noGrp="1"/>
          </p:cNvSpPr>
          <p:nvPr>
            <p:ph type="body" sz="quarter" idx="10"/>
          </p:nvPr>
        </p:nvSpPr>
        <p:spPr/>
        <p:txBody>
          <a:bodyPr/>
          <a:lstStyle/>
          <a:p>
            <a:r>
              <a:rPr lang="en-US"/>
              <a:t>How to Register/Login to </a:t>
            </a:r>
            <a:r>
              <a:rPr lang="en-US" err="1"/>
              <a:t>MyEnergy</a:t>
            </a:r>
            <a:endParaRPr lang="en-US"/>
          </a:p>
        </p:txBody>
      </p:sp>
      <p:sp>
        <p:nvSpPr>
          <p:cNvPr id="3" name="Slide Number Placeholder 5">
            <a:extLst>
              <a:ext uri="{FF2B5EF4-FFF2-40B4-BE49-F238E27FC236}">
                <a16:creationId xmlns:a16="http://schemas.microsoft.com/office/drawing/2014/main" id="{3C856063-13A7-0C90-FE17-3679BD4B67C0}"/>
              </a:ext>
            </a:extLst>
          </p:cNvPr>
          <p:cNvSpPr txBox="1">
            <a:spLocks/>
          </p:cNvSpPr>
          <p:nvPr/>
        </p:nvSpPr>
        <p:spPr>
          <a:xfrm>
            <a:off x="11149152" y="6381335"/>
            <a:ext cx="441186" cy="365125"/>
          </a:xfrm>
          <a:prstGeom prst="rect">
            <a:avLst/>
          </a:prstGeom>
        </p:spPr>
        <p:txBody>
          <a:bodyPr lIns="0" tIns="0" rIns="0" bIns="0" anchor="ctr"/>
          <a:lstStyle>
            <a:defPPr>
              <a:defRPr lang="en-US"/>
            </a:defPPr>
            <a:lvl1pPr marL="0" algn="r" defTabSz="914400" rtl="0" eaLnBrk="1" latinLnBrk="0" hangingPunct="1">
              <a:defRPr sz="900" b="1" kern="1200">
                <a:solidFill>
                  <a:srgbClr val="7B86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23682-AE52-6D45-865E-F1EB3AE0E340}" type="slidenum">
              <a:rPr lang="en-US" smtClean="0">
                <a:solidFill>
                  <a:schemeClr val="bg1"/>
                </a:solidFill>
              </a:rPr>
              <a:pPr/>
              <a:t>4</a:t>
            </a:fld>
            <a:endParaRPr lang="en-US">
              <a:solidFill>
                <a:schemeClr val="bg1"/>
              </a:solidFill>
            </a:endParaRPr>
          </a:p>
        </p:txBody>
      </p:sp>
    </p:spTree>
    <p:extLst>
      <p:ext uri="{BB962C8B-B14F-4D97-AF65-F5344CB8AC3E}">
        <p14:creationId xmlns:p14="http://schemas.microsoft.com/office/powerpoint/2010/main" val="2945179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5502A-8F7B-73F3-3E5B-87429ED5F60C}"/>
              </a:ext>
            </a:extLst>
          </p:cNvPr>
          <p:cNvSpPr>
            <a:spLocks noGrp="1"/>
          </p:cNvSpPr>
          <p:nvPr>
            <p:ph type="body" sz="quarter" idx="13"/>
          </p:nvPr>
        </p:nvSpPr>
        <p:spPr/>
        <p:txBody>
          <a:bodyPr/>
          <a:lstStyle/>
          <a:p>
            <a:r>
              <a:rPr lang="en-US"/>
              <a:t>Application management</a:t>
            </a:r>
          </a:p>
        </p:txBody>
      </p:sp>
      <p:sp>
        <p:nvSpPr>
          <p:cNvPr id="3" name="Title 2">
            <a:extLst>
              <a:ext uri="{FF2B5EF4-FFF2-40B4-BE49-F238E27FC236}">
                <a16:creationId xmlns:a16="http://schemas.microsoft.com/office/drawing/2014/main" id="{22B490B9-B25C-A261-7E19-0B8D86AFC3D9}"/>
              </a:ext>
            </a:extLst>
          </p:cNvPr>
          <p:cNvSpPr>
            <a:spLocks noGrp="1"/>
          </p:cNvSpPr>
          <p:nvPr>
            <p:ph type="title"/>
          </p:nvPr>
        </p:nvSpPr>
        <p:spPr/>
        <p:txBody>
          <a:bodyPr/>
          <a:lstStyle/>
          <a:p>
            <a:r>
              <a:rPr lang="en-US"/>
              <a:t>How to Submit an Application?</a:t>
            </a:r>
            <a:endParaRPr lang="en-US" b="1"/>
          </a:p>
        </p:txBody>
      </p:sp>
      <p:sp>
        <p:nvSpPr>
          <p:cNvPr id="5" name="Slide Number Placeholder 4">
            <a:extLst>
              <a:ext uri="{FF2B5EF4-FFF2-40B4-BE49-F238E27FC236}">
                <a16:creationId xmlns:a16="http://schemas.microsoft.com/office/drawing/2014/main" id="{7E039F29-D5F7-37C1-A6FC-70E62E0D4B9F}"/>
              </a:ext>
            </a:extLst>
          </p:cNvPr>
          <p:cNvSpPr>
            <a:spLocks noGrp="1"/>
          </p:cNvSpPr>
          <p:nvPr>
            <p:ph type="sldNum" sz="quarter" idx="4"/>
          </p:nvPr>
        </p:nvSpPr>
        <p:spPr/>
        <p:txBody>
          <a:bodyPr/>
          <a:lstStyle/>
          <a:p>
            <a:fld id="{E1123682-AE52-6D45-865E-F1EB3AE0E340}" type="slidenum">
              <a:rPr lang="en-US" smtClean="0"/>
              <a:pPr/>
              <a:t>40</a:t>
            </a:fld>
            <a:endParaRPr lang="en-US"/>
          </a:p>
        </p:txBody>
      </p:sp>
      <p:sp>
        <p:nvSpPr>
          <p:cNvPr id="13" name="TextBox 12">
            <a:extLst>
              <a:ext uri="{FF2B5EF4-FFF2-40B4-BE49-F238E27FC236}">
                <a16:creationId xmlns:a16="http://schemas.microsoft.com/office/drawing/2014/main" id="{21A3704C-FCB7-5E48-DC52-BCDF238B06BC}"/>
              </a:ext>
            </a:extLst>
          </p:cNvPr>
          <p:cNvSpPr txBox="1"/>
          <p:nvPr/>
        </p:nvSpPr>
        <p:spPr>
          <a:xfrm>
            <a:off x="550929" y="1542737"/>
            <a:ext cx="7697721" cy="307777"/>
          </a:xfrm>
          <a:prstGeom prst="rect">
            <a:avLst/>
          </a:prstGeom>
          <a:noFill/>
        </p:spPr>
        <p:txBody>
          <a:bodyPr wrap="square">
            <a:spAutoFit/>
          </a:bodyPr>
          <a:lstStyle/>
          <a:p>
            <a:r>
              <a:rPr lang="en-US" sz="1400"/>
              <a:t>Step </a:t>
            </a:r>
            <a:r>
              <a:rPr kumimoji="0" lang="en-US" sz="1400" b="0" i="0" u="none" strike="noStrike" kern="1200" cap="none" spc="0" normalizeH="0" baseline="0" noProof="0">
                <a:ln>
                  <a:noFill/>
                </a:ln>
                <a:solidFill>
                  <a:srgbClr val="4E5766"/>
                </a:solidFill>
                <a:effectLst/>
                <a:uLnTx/>
                <a:uFillTx/>
                <a:latin typeface="Segoe UI"/>
                <a:ea typeface="+mn-ea"/>
                <a:cs typeface="+mn-cs"/>
              </a:rPr>
              <a:t>17. Review all of the Information entered for this Application and Click </a:t>
            </a:r>
            <a:r>
              <a:rPr kumimoji="0" lang="en-US" sz="1400" b="1" i="0" u="none" strike="noStrike" kern="1200" cap="none" spc="0" normalizeH="0" baseline="0" noProof="0">
                <a:ln>
                  <a:noFill/>
                </a:ln>
                <a:solidFill>
                  <a:srgbClr val="4E5766"/>
                </a:solidFill>
                <a:effectLst/>
                <a:uLnTx/>
                <a:uFillTx/>
                <a:latin typeface="Segoe UI"/>
                <a:ea typeface="+mn-ea"/>
                <a:cs typeface="+mn-cs"/>
              </a:rPr>
              <a:t>Next </a:t>
            </a:r>
            <a:endParaRPr lang="en-US" sz="1400" b="1"/>
          </a:p>
        </p:txBody>
      </p:sp>
      <p:sp>
        <p:nvSpPr>
          <p:cNvPr id="8" name="Rectangle 7">
            <a:extLst>
              <a:ext uri="{FF2B5EF4-FFF2-40B4-BE49-F238E27FC236}">
                <a16:creationId xmlns:a16="http://schemas.microsoft.com/office/drawing/2014/main" id="{C5C05C36-E3C9-F32A-D28E-4E6DB4BB9C12}"/>
              </a:ext>
            </a:extLst>
          </p:cNvPr>
          <p:cNvSpPr/>
          <p:nvPr/>
        </p:nvSpPr>
        <p:spPr>
          <a:xfrm>
            <a:off x="8773851" y="2085587"/>
            <a:ext cx="2867219" cy="35813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u="sng">
                <a:solidFill>
                  <a:schemeClr val="accent5"/>
                </a:solidFill>
              </a:rPr>
              <a:t>Application Review:</a:t>
            </a:r>
          </a:p>
          <a:p>
            <a:pPr algn="ctr"/>
            <a:endParaRPr lang="en-US" sz="1200" b="1" u="sng">
              <a:solidFill>
                <a:schemeClr val="accent5"/>
              </a:solidFill>
            </a:endParaRPr>
          </a:p>
          <a:p>
            <a:pPr algn="ctr"/>
            <a:r>
              <a:rPr lang="en-US" sz="1200">
                <a:solidFill>
                  <a:schemeClr val="bg1"/>
                </a:solidFill>
              </a:rPr>
              <a:t>The following information entered will need to be verified before clicking Next</a:t>
            </a:r>
          </a:p>
          <a:p>
            <a:pPr marL="171450" indent="-171450" algn="ctr">
              <a:buFont typeface="Arial" panose="020B0604020202020204" pitchFamily="34" charset="0"/>
              <a:buChar char="•"/>
            </a:pPr>
            <a:r>
              <a:rPr lang="en-US" sz="1200">
                <a:solidFill>
                  <a:schemeClr val="bg1"/>
                </a:solidFill>
              </a:rPr>
              <a:t>Applicant Information</a:t>
            </a:r>
          </a:p>
          <a:p>
            <a:pPr marL="171450" indent="-171450" algn="ctr">
              <a:buFont typeface="Arial" panose="020B0604020202020204" pitchFamily="34" charset="0"/>
              <a:buChar char="•"/>
            </a:pPr>
            <a:r>
              <a:rPr lang="en-US" sz="1200">
                <a:solidFill>
                  <a:schemeClr val="bg1"/>
                </a:solidFill>
              </a:rPr>
              <a:t>Program Information</a:t>
            </a:r>
          </a:p>
          <a:p>
            <a:pPr marL="171450" indent="-171450" algn="ctr">
              <a:buFont typeface="Arial" panose="020B0604020202020204" pitchFamily="34" charset="0"/>
              <a:buChar char="•"/>
            </a:pPr>
            <a:r>
              <a:rPr lang="en-US" sz="1200">
                <a:solidFill>
                  <a:schemeClr val="bg1"/>
                </a:solidFill>
              </a:rPr>
              <a:t>Address Information</a:t>
            </a:r>
          </a:p>
          <a:p>
            <a:pPr marL="171450" indent="-171450" algn="ctr">
              <a:buFont typeface="Arial" panose="020B0604020202020204" pitchFamily="34" charset="0"/>
              <a:buChar char="•"/>
            </a:pPr>
            <a:r>
              <a:rPr lang="en-US" sz="1200">
                <a:solidFill>
                  <a:schemeClr val="bg1"/>
                </a:solidFill>
              </a:rPr>
              <a:t>Award Letter and Referral Information</a:t>
            </a:r>
          </a:p>
          <a:p>
            <a:pPr marL="171450" indent="-171450" algn="ctr">
              <a:buFont typeface="Arial" panose="020B0604020202020204" pitchFamily="34" charset="0"/>
              <a:buChar char="•"/>
            </a:pPr>
            <a:r>
              <a:rPr lang="en-US" sz="1200">
                <a:solidFill>
                  <a:schemeClr val="bg1"/>
                </a:solidFill>
              </a:rPr>
              <a:t>Household Information</a:t>
            </a:r>
          </a:p>
          <a:p>
            <a:pPr marL="171450" indent="-171450" algn="ctr">
              <a:buFont typeface="Arial" panose="020B0604020202020204" pitchFamily="34" charset="0"/>
              <a:buChar char="•"/>
            </a:pPr>
            <a:r>
              <a:rPr lang="en-US" sz="1200">
                <a:solidFill>
                  <a:schemeClr val="bg1"/>
                </a:solidFill>
              </a:rPr>
              <a:t>Household Income Information</a:t>
            </a:r>
          </a:p>
          <a:p>
            <a:pPr marL="171450" indent="-171450" algn="ctr">
              <a:buFont typeface="Arial" panose="020B0604020202020204" pitchFamily="34" charset="0"/>
              <a:buChar char="•"/>
            </a:pPr>
            <a:r>
              <a:rPr lang="en-US" sz="1200">
                <a:solidFill>
                  <a:schemeClr val="bg1"/>
                </a:solidFill>
              </a:rPr>
              <a:t>Renter Information*</a:t>
            </a:r>
          </a:p>
          <a:p>
            <a:pPr marL="171450" indent="-171450" algn="ctr">
              <a:buFont typeface="Arial" panose="020B0604020202020204" pitchFamily="34" charset="0"/>
              <a:buChar char="•"/>
            </a:pPr>
            <a:r>
              <a:rPr lang="en-US" sz="1200">
                <a:solidFill>
                  <a:schemeClr val="bg1"/>
                </a:solidFill>
              </a:rPr>
              <a:t>Homeowner Information*</a:t>
            </a:r>
          </a:p>
          <a:p>
            <a:pPr marL="171450" indent="-171450" algn="ctr">
              <a:buFont typeface="Arial" panose="020B0604020202020204" pitchFamily="34" charset="0"/>
              <a:buChar char="•"/>
            </a:pPr>
            <a:r>
              <a:rPr lang="en-US" sz="1200">
                <a:solidFill>
                  <a:schemeClr val="bg1"/>
                </a:solidFill>
              </a:rPr>
              <a:t>Utility Information</a:t>
            </a:r>
          </a:p>
          <a:p>
            <a:pPr marL="171450" indent="-171450" algn="ctr">
              <a:buFont typeface="Arial" panose="020B0604020202020204" pitchFamily="34" charset="0"/>
              <a:buChar char="•"/>
            </a:pPr>
            <a:r>
              <a:rPr lang="en-US" sz="1200">
                <a:solidFill>
                  <a:schemeClr val="bg1"/>
                </a:solidFill>
              </a:rPr>
              <a:t>Partner Information</a:t>
            </a:r>
          </a:p>
          <a:p>
            <a:pPr algn="ctr"/>
            <a:endParaRPr lang="en-US" sz="1200">
              <a:solidFill>
                <a:schemeClr val="bg1"/>
              </a:solidFill>
            </a:endParaRPr>
          </a:p>
          <a:p>
            <a:pPr algn="ctr"/>
            <a:r>
              <a:rPr lang="en-US" sz="800">
                <a:solidFill>
                  <a:schemeClr val="bg1"/>
                </a:solidFill>
              </a:rPr>
              <a:t>* </a:t>
            </a:r>
            <a:r>
              <a:rPr lang="en-US" sz="800" i="1">
                <a:solidFill>
                  <a:schemeClr val="bg1"/>
                </a:solidFill>
              </a:rPr>
              <a:t>This information will display based on whether the applicant is a Homeowner or Renter, or applying on behalf of one</a:t>
            </a:r>
            <a:endParaRPr lang="en-US" sz="800">
              <a:solidFill>
                <a:schemeClr val="bg1"/>
              </a:solidFill>
            </a:endParaRPr>
          </a:p>
          <a:p>
            <a:pPr marL="171450" indent="-171450" algn="ctr">
              <a:buFont typeface="Arial" panose="020B0604020202020204" pitchFamily="34" charset="0"/>
              <a:buChar char="•"/>
            </a:pPr>
            <a:endParaRPr lang="en-US" sz="1200">
              <a:solidFill>
                <a:schemeClr val="bg1"/>
              </a:solidFill>
            </a:endParaRPr>
          </a:p>
        </p:txBody>
      </p:sp>
      <p:grpSp>
        <p:nvGrpSpPr>
          <p:cNvPr id="12" name="Group 11">
            <a:extLst>
              <a:ext uri="{FF2B5EF4-FFF2-40B4-BE49-F238E27FC236}">
                <a16:creationId xmlns:a16="http://schemas.microsoft.com/office/drawing/2014/main" id="{6293C085-056F-F1A2-80FC-AEE77A45F00B}"/>
              </a:ext>
            </a:extLst>
          </p:cNvPr>
          <p:cNvGrpSpPr>
            <a:grpSpLocks noChangeAspect="1"/>
          </p:cNvGrpSpPr>
          <p:nvPr/>
        </p:nvGrpSpPr>
        <p:grpSpPr>
          <a:xfrm>
            <a:off x="2608601" y="2305245"/>
            <a:ext cx="5906749" cy="3581355"/>
            <a:chOff x="2608601" y="2305245"/>
            <a:chExt cx="5906749" cy="3581355"/>
          </a:xfrm>
        </p:grpSpPr>
        <p:pic>
          <p:nvPicPr>
            <p:cNvPr id="10" name="Picture 9">
              <a:extLst>
                <a:ext uri="{FF2B5EF4-FFF2-40B4-BE49-F238E27FC236}">
                  <a16:creationId xmlns:a16="http://schemas.microsoft.com/office/drawing/2014/main" id="{C719F1EC-85E0-F427-B07E-CC61FB16FC68}"/>
                </a:ext>
              </a:extLst>
            </p:cNvPr>
            <p:cNvPicPr>
              <a:picLocks noChangeAspect="1"/>
            </p:cNvPicPr>
            <p:nvPr/>
          </p:nvPicPr>
          <p:blipFill rotWithShape="1">
            <a:blip r:embed="rId4"/>
            <a:srcRect l="17533" t="5801" r="19266" b="16012"/>
            <a:stretch/>
          </p:blipFill>
          <p:spPr>
            <a:xfrm>
              <a:off x="2608601" y="2305245"/>
              <a:ext cx="5906749" cy="3581355"/>
            </a:xfrm>
            <a:prstGeom prst="rect">
              <a:avLst/>
            </a:prstGeom>
            <a:ln w="12700">
              <a:solidFill>
                <a:srgbClr val="9F9F9F"/>
              </a:solidFill>
            </a:ln>
          </p:spPr>
        </p:pic>
        <p:sp>
          <p:nvSpPr>
            <p:cNvPr id="11" name="Rectangle: Rounded Corners 10">
              <a:extLst>
                <a:ext uri="{FF2B5EF4-FFF2-40B4-BE49-F238E27FC236}">
                  <a16:creationId xmlns:a16="http://schemas.microsoft.com/office/drawing/2014/main" id="{4AB3ED8D-40E6-E624-1751-599FD6587570}"/>
                </a:ext>
              </a:extLst>
            </p:cNvPr>
            <p:cNvSpPr/>
            <p:nvPr/>
          </p:nvSpPr>
          <p:spPr>
            <a:xfrm>
              <a:off x="7836989" y="5549731"/>
              <a:ext cx="544633" cy="240713"/>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9">
            <a:extLst>
              <a:ext uri="{FF2B5EF4-FFF2-40B4-BE49-F238E27FC236}">
                <a16:creationId xmlns:a16="http://schemas.microsoft.com/office/drawing/2014/main" id="{01769F15-6540-F1AE-3843-B0FC53433F10}"/>
              </a:ext>
            </a:extLst>
          </p:cNvPr>
          <p:cNvPicPr>
            <a:picLocks noChangeAspect="1"/>
          </p:cNvPicPr>
          <p:nvPr/>
        </p:nvPicPr>
        <p:blipFill rotWithShape="1">
          <a:blip r:embed="rId5"/>
          <a:srcRect t="34675" r="22278" b="2493"/>
          <a:stretch/>
        </p:blipFill>
        <p:spPr>
          <a:xfrm>
            <a:off x="550929" y="2085587"/>
            <a:ext cx="6629673" cy="2686825"/>
          </a:xfrm>
          <a:prstGeom prst="rect">
            <a:avLst/>
          </a:prstGeom>
          <a:ln w="12700">
            <a:solidFill>
              <a:srgbClr val="9F9F9F"/>
            </a:solidFill>
          </a:ln>
        </p:spPr>
      </p:pic>
      <p:cxnSp>
        <p:nvCxnSpPr>
          <p:cNvPr id="14" name="Connector: Elbow 13">
            <a:extLst>
              <a:ext uri="{FF2B5EF4-FFF2-40B4-BE49-F238E27FC236}">
                <a16:creationId xmlns:a16="http://schemas.microsoft.com/office/drawing/2014/main" id="{CF9C0ACD-E7E0-35D8-4233-7F6F553C0963}"/>
              </a:ext>
            </a:extLst>
          </p:cNvPr>
          <p:cNvCxnSpPr>
            <a:cxnSpLocks/>
            <a:stCxn id="13" idx="3"/>
            <a:endCxn id="11" idx="3"/>
          </p:cNvCxnSpPr>
          <p:nvPr/>
        </p:nvCxnSpPr>
        <p:spPr>
          <a:xfrm>
            <a:off x="8248650" y="1696626"/>
            <a:ext cx="132972" cy="3973462"/>
          </a:xfrm>
          <a:prstGeom prst="bentConnector3">
            <a:avLst>
              <a:gd name="adj1" fmla="val 271916"/>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32199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77E7A65-74C2-B9DD-433D-A55171935983}"/>
              </a:ext>
            </a:extLst>
          </p:cNvPr>
          <p:cNvGrpSpPr>
            <a:grpSpLocks noChangeAspect="1"/>
          </p:cNvGrpSpPr>
          <p:nvPr/>
        </p:nvGrpSpPr>
        <p:grpSpPr>
          <a:xfrm>
            <a:off x="609599" y="2049084"/>
            <a:ext cx="6903563" cy="2161064"/>
            <a:chOff x="2515886" y="2406769"/>
            <a:chExt cx="6446960" cy="3114137"/>
          </a:xfrm>
        </p:grpSpPr>
        <p:pic>
          <p:nvPicPr>
            <p:cNvPr id="8" name="Picture 7">
              <a:extLst>
                <a:ext uri="{FF2B5EF4-FFF2-40B4-BE49-F238E27FC236}">
                  <a16:creationId xmlns:a16="http://schemas.microsoft.com/office/drawing/2014/main" id="{8FE2E425-7159-A1D7-1ED0-2E25EA768FDC}"/>
                </a:ext>
              </a:extLst>
            </p:cNvPr>
            <p:cNvPicPr>
              <a:picLocks noChangeAspect="1"/>
            </p:cNvPicPr>
            <p:nvPr/>
          </p:nvPicPr>
          <p:blipFill rotWithShape="1">
            <a:blip r:embed="rId4"/>
            <a:srcRect l="-1679" r="-158"/>
            <a:stretch/>
          </p:blipFill>
          <p:spPr>
            <a:xfrm>
              <a:off x="2515886" y="2406769"/>
              <a:ext cx="6446960" cy="3114137"/>
            </a:xfrm>
            <a:prstGeom prst="rect">
              <a:avLst/>
            </a:prstGeom>
            <a:ln w="12700">
              <a:solidFill>
                <a:srgbClr val="9F9F9F"/>
              </a:solidFill>
            </a:ln>
          </p:spPr>
        </p:pic>
        <p:sp>
          <p:nvSpPr>
            <p:cNvPr id="15" name="Rectangle: Rounded Corners 14">
              <a:extLst>
                <a:ext uri="{FF2B5EF4-FFF2-40B4-BE49-F238E27FC236}">
                  <a16:creationId xmlns:a16="http://schemas.microsoft.com/office/drawing/2014/main" id="{4E1BAD4B-703F-5130-0183-8E519A7B624B}"/>
                </a:ext>
              </a:extLst>
            </p:cNvPr>
            <p:cNvSpPr/>
            <p:nvPr/>
          </p:nvSpPr>
          <p:spPr>
            <a:xfrm>
              <a:off x="4413749" y="3963837"/>
              <a:ext cx="1808098" cy="964647"/>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39E35A33-7016-D6DA-FDDC-E1425F25D6EB}"/>
              </a:ext>
            </a:extLst>
          </p:cNvPr>
          <p:cNvPicPr>
            <a:picLocks noChangeAspect="1"/>
          </p:cNvPicPr>
          <p:nvPr/>
        </p:nvPicPr>
        <p:blipFill>
          <a:blip r:embed="rId5"/>
          <a:stretch>
            <a:fillRect/>
          </a:stretch>
        </p:blipFill>
        <p:spPr>
          <a:xfrm>
            <a:off x="4644343" y="3398980"/>
            <a:ext cx="5077834" cy="3011104"/>
          </a:xfrm>
          <a:prstGeom prst="rect">
            <a:avLst/>
          </a:prstGeom>
          <a:ln w="12700">
            <a:solidFill>
              <a:srgbClr val="9F9F9F"/>
            </a:solidFill>
          </a:ln>
        </p:spPr>
      </p:pic>
      <p:sp>
        <p:nvSpPr>
          <p:cNvPr id="2" name="Text Placeholder 1">
            <a:extLst>
              <a:ext uri="{FF2B5EF4-FFF2-40B4-BE49-F238E27FC236}">
                <a16:creationId xmlns:a16="http://schemas.microsoft.com/office/drawing/2014/main" id="{2075502A-8F7B-73F3-3E5B-87429ED5F60C}"/>
              </a:ext>
            </a:extLst>
          </p:cNvPr>
          <p:cNvSpPr>
            <a:spLocks noGrp="1"/>
          </p:cNvSpPr>
          <p:nvPr>
            <p:ph type="body" sz="quarter" idx="13"/>
          </p:nvPr>
        </p:nvSpPr>
        <p:spPr/>
        <p:txBody>
          <a:bodyPr/>
          <a:lstStyle/>
          <a:p>
            <a:r>
              <a:rPr lang="en-US"/>
              <a:t>Application management</a:t>
            </a:r>
          </a:p>
        </p:txBody>
      </p:sp>
      <p:sp>
        <p:nvSpPr>
          <p:cNvPr id="3" name="Title 2">
            <a:extLst>
              <a:ext uri="{FF2B5EF4-FFF2-40B4-BE49-F238E27FC236}">
                <a16:creationId xmlns:a16="http://schemas.microsoft.com/office/drawing/2014/main" id="{22B490B9-B25C-A261-7E19-0B8D86AFC3D9}"/>
              </a:ext>
            </a:extLst>
          </p:cNvPr>
          <p:cNvSpPr>
            <a:spLocks noGrp="1"/>
          </p:cNvSpPr>
          <p:nvPr>
            <p:ph type="title"/>
          </p:nvPr>
        </p:nvSpPr>
        <p:spPr/>
        <p:txBody>
          <a:bodyPr/>
          <a:lstStyle/>
          <a:p>
            <a:r>
              <a:rPr lang="en-US"/>
              <a:t>How to Submit an Application?</a:t>
            </a:r>
            <a:endParaRPr lang="en-US" b="1"/>
          </a:p>
        </p:txBody>
      </p:sp>
      <p:sp>
        <p:nvSpPr>
          <p:cNvPr id="5" name="Slide Number Placeholder 4">
            <a:extLst>
              <a:ext uri="{FF2B5EF4-FFF2-40B4-BE49-F238E27FC236}">
                <a16:creationId xmlns:a16="http://schemas.microsoft.com/office/drawing/2014/main" id="{7E039F29-D5F7-37C1-A6FC-70E62E0D4B9F}"/>
              </a:ext>
            </a:extLst>
          </p:cNvPr>
          <p:cNvSpPr>
            <a:spLocks noGrp="1"/>
          </p:cNvSpPr>
          <p:nvPr>
            <p:ph type="sldNum" sz="quarter" idx="4"/>
          </p:nvPr>
        </p:nvSpPr>
        <p:spPr/>
        <p:txBody>
          <a:bodyPr/>
          <a:lstStyle/>
          <a:p>
            <a:fld id="{E1123682-AE52-6D45-865E-F1EB3AE0E340}" type="slidenum">
              <a:rPr lang="en-US" smtClean="0"/>
              <a:pPr/>
              <a:t>41</a:t>
            </a:fld>
            <a:endParaRPr lang="en-US"/>
          </a:p>
        </p:txBody>
      </p:sp>
      <p:sp>
        <p:nvSpPr>
          <p:cNvPr id="4" name="Rectangle 3">
            <a:extLst>
              <a:ext uri="{FF2B5EF4-FFF2-40B4-BE49-F238E27FC236}">
                <a16:creationId xmlns:a16="http://schemas.microsoft.com/office/drawing/2014/main" id="{D855A3CF-A862-E10A-C587-912716260595}"/>
              </a:ext>
            </a:extLst>
          </p:cNvPr>
          <p:cNvSpPr/>
          <p:nvPr/>
        </p:nvSpPr>
        <p:spPr>
          <a:xfrm>
            <a:off x="8773852" y="1992701"/>
            <a:ext cx="2630969" cy="10894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u="sng">
                <a:solidFill>
                  <a:schemeClr val="accent5"/>
                </a:solidFill>
              </a:rPr>
              <a:t>What Documents should I upload?:</a:t>
            </a:r>
          </a:p>
          <a:p>
            <a:endParaRPr lang="en-US" sz="1000">
              <a:solidFill>
                <a:schemeClr val="bg1"/>
              </a:solidFill>
            </a:endParaRPr>
          </a:p>
          <a:p>
            <a:pPr marL="285750" indent="-285750">
              <a:buFont typeface="Arial" panose="020B0604020202020204" pitchFamily="34" charset="0"/>
              <a:buChar char="•"/>
            </a:pPr>
            <a:r>
              <a:rPr lang="en-US" sz="1050">
                <a:solidFill>
                  <a:schemeClr val="bg1"/>
                </a:solidFill>
                <a:cs typeface="Segoe UI"/>
              </a:rPr>
              <a:t>Categorical Income Information or Proof of Income</a:t>
            </a:r>
          </a:p>
          <a:p>
            <a:pPr marL="285750" indent="-285750">
              <a:buFont typeface="Arial" panose="020B0604020202020204" pitchFamily="34" charset="0"/>
              <a:buChar char="•"/>
            </a:pPr>
            <a:r>
              <a:rPr lang="en-US" sz="1050">
                <a:solidFill>
                  <a:schemeClr val="bg1"/>
                </a:solidFill>
                <a:cs typeface="Segoe UI"/>
              </a:rPr>
              <a:t>Natural Gas bill or Usage Waiver</a:t>
            </a:r>
          </a:p>
          <a:p>
            <a:pPr marL="285750" indent="-285750">
              <a:buFont typeface="Arial" panose="020B0604020202020204" pitchFamily="34" charset="0"/>
              <a:buChar char="•"/>
            </a:pPr>
            <a:r>
              <a:rPr lang="en-US" sz="1050">
                <a:solidFill>
                  <a:schemeClr val="bg1"/>
                </a:solidFill>
                <a:cs typeface="Segoe UI"/>
              </a:rPr>
              <a:t>Electric Bill</a:t>
            </a:r>
          </a:p>
        </p:txBody>
      </p:sp>
      <p:sp>
        <p:nvSpPr>
          <p:cNvPr id="10" name="TextBox 9">
            <a:extLst>
              <a:ext uri="{FF2B5EF4-FFF2-40B4-BE49-F238E27FC236}">
                <a16:creationId xmlns:a16="http://schemas.microsoft.com/office/drawing/2014/main" id="{DF966A04-595E-CEE0-DEEC-CC7CEB7871D7}"/>
              </a:ext>
            </a:extLst>
          </p:cNvPr>
          <p:cNvSpPr txBox="1"/>
          <p:nvPr/>
        </p:nvSpPr>
        <p:spPr>
          <a:xfrm>
            <a:off x="550929" y="1542737"/>
            <a:ext cx="6629673" cy="307777"/>
          </a:xfrm>
          <a:prstGeom prst="rect">
            <a:avLst/>
          </a:prstGeom>
          <a:noFill/>
        </p:spPr>
        <p:txBody>
          <a:bodyPr wrap="square">
            <a:spAutoFit/>
          </a:bodyPr>
          <a:lstStyle/>
          <a:p>
            <a:r>
              <a:rPr lang="en-US" sz="1400"/>
              <a:t>Step </a:t>
            </a:r>
            <a:r>
              <a:rPr kumimoji="0" lang="en-US" sz="1400" b="0" i="0" u="none" strike="noStrike" kern="1200" cap="none" spc="0" normalizeH="0" baseline="0" noProof="0">
                <a:ln>
                  <a:noFill/>
                </a:ln>
                <a:solidFill>
                  <a:srgbClr val="4E5766"/>
                </a:solidFill>
                <a:effectLst/>
                <a:uLnTx/>
                <a:uFillTx/>
                <a:latin typeface="Segoe UI"/>
                <a:ea typeface="+mn-ea"/>
                <a:cs typeface="+mn-cs"/>
              </a:rPr>
              <a:t>18. Click </a:t>
            </a:r>
            <a:r>
              <a:rPr kumimoji="0" lang="en-US" sz="1400" b="1" i="0" u="none" strike="noStrike" kern="1200" cap="none" spc="0" normalizeH="0" baseline="0" noProof="0">
                <a:ln>
                  <a:noFill/>
                </a:ln>
                <a:solidFill>
                  <a:srgbClr val="4E5766"/>
                </a:solidFill>
                <a:effectLst/>
                <a:uLnTx/>
                <a:uFillTx/>
                <a:latin typeface="Segoe UI"/>
                <a:ea typeface="+mn-ea"/>
                <a:cs typeface="+mn-cs"/>
              </a:rPr>
              <a:t>Upload Files </a:t>
            </a:r>
            <a:r>
              <a:rPr kumimoji="0" lang="en-US" sz="1400" i="0" u="none" strike="noStrike" kern="1200" cap="none" spc="0" normalizeH="0" baseline="0" noProof="0">
                <a:ln>
                  <a:noFill/>
                </a:ln>
                <a:solidFill>
                  <a:srgbClr val="4E5766"/>
                </a:solidFill>
                <a:effectLst/>
                <a:uLnTx/>
                <a:uFillTx/>
                <a:latin typeface="Segoe UI"/>
                <a:ea typeface="+mn-ea"/>
                <a:cs typeface="+mn-cs"/>
              </a:rPr>
              <a:t>to upload </a:t>
            </a:r>
            <a:r>
              <a:rPr lang="en-US" sz="1400">
                <a:solidFill>
                  <a:srgbClr val="4E5766"/>
                </a:solidFill>
                <a:latin typeface="Segoe UI"/>
              </a:rPr>
              <a:t>required documentation and Click </a:t>
            </a:r>
            <a:r>
              <a:rPr lang="en-US" sz="1400" b="1">
                <a:solidFill>
                  <a:srgbClr val="4E5766"/>
                </a:solidFill>
                <a:latin typeface="Segoe UI"/>
              </a:rPr>
              <a:t>Next</a:t>
            </a:r>
            <a:endParaRPr lang="en-US" sz="1400" b="1"/>
          </a:p>
        </p:txBody>
      </p:sp>
      <p:cxnSp>
        <p:nvCxnSpPr>
          <p:cNvPr id="11" name="Connector: Elbow 10">
            <a:extLst>
              <a:ext uri="{FF2B5EF4-FFF2-40B4-BE49-F238E27FC236}">
                <a16:creationId xmlns:a16="http://schemas.microsoft.com/office/drawing/2014/main" id="{0CC328F2-4CA7-8357-4B57-C6610063AEB6}"/>
              </a:ext>
            </a:extLst>
          </p:cNvPr>
          <p:cNvCxnSpPr>
            <a:cxnSpLocks/>
            <a:stCxn id="10" idx="1"/>
            <a:endCxn id="15" idx="2"/>
          </p:cNvCxnSpPr>
          <p:nvPr/>
        </p:nvCxnSpPr>
        <p:spPr>
          <a:xfrm rot="10800000" flipH="1" flipV="1">
            <a:off x="550929" y="1696625"/>
            <a:ext cx="3059026" cy="2102409"/>
          </a:xfrm>
          <a:prstGeom prst="bentConnector4">
            <a:avLst>
              <a:gd name="adj1" fmla="val -7473"/>
              <a:gd name="adj2" fmla="val 110873"/>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A7701BCF-38C9-45F2-99FA-BA343D83C27E}"/>
              </a:ext>
            </a:extLst>
          </p:cNvPr>
          <p:cNvSpPr/>
          <p:nvPr/>
        </p:nvSpPr>
        <p:spPr>
          <a:xfrm>
            <a:off x="6213836" y="4326522"/>
            <a:ext cx="1299327" cy="434014"/>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55B9C13F-2C74-F7AD-D589-99C32C4052AF}"/>
              </a:ext>
            </a:extLst>
          </p:cNvPr>
          <p:cNvSpPr/>
          <p:nvPr/>
        </p:nvSpPr>
        <p:spPr>
          <a:xfrm>
            <a:off x="6213835" y="4839525"/>
            <a:ext cx="1299327" cy="434014"/>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86D64A-BD23-2C21-AF8E-04B0EA9C417D}"/>
              </a:ext>
            </a:extLst>
          </p:cNvPr>
          <p:cNvSpPr/>
          <p:nvPr/>
        </p:nvSpPr>
        <p:spPr>
          <a:xfrm>
            <a:off x="6398552" y="6473847"/>
            <a:ext cx="4750600" cy="348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D8431630-9A23-6028-3A75-BCD22FE51DB1}"/>
              </a:ext>
            </a:extLst>
          </p:cNvPr>
          <p:cNvPicPr>
            <a:picLocks noChangeAspect="1"/>
          </p:cNvPicPr>
          <p:nvPr/>
        </p:nvPicPr>
        <p:blipFill>
          <a:blip r:embed="rId6"/>
          <a:stretch>
            <a:fillRect/>
          </a:stretch>
        </p:blipFill>
        <p:spPr>
          <a:xfrm>
            <a:off x="7513162" y="6245352"/>
            <a:ext cx="3053193" cy="338185"/>
          </a:xfrm>
          <a:prstGeom prst="rect">
            <a:avLst/>
          </a:prstGeom>
          <a:ln w="12700">
            <a:solidFill>
              <a:srgbClr val="9F9F9F"/>
            </a:solidFill>
          </a:ln>
        </p:spPr>
      </p:pic>
      <p:sp>
        <p:nvSpPr>
          <p:cNvPr id="28" name="Rectangle: Rounded Corners 27">
            <a:extLst>
              <a:ext uri="{FF2B5EF4-FFF2-40B4-BE49-F238E27FC236}">
                <a16:creationId xmlns:a16="http://schemas.microsoft.com/office/drawing/2014/main" id="{8FCF5F00-CAAA-DB51-195F-B6E85DF890CB}"/>
              </a:ext>
            </a:extLst>
          </p:cNvPr>
          <p:cNvSpPr/>
          <p:nvPr/>
        </p:nvSpPr>
        <p:spPr>
          <a:xfrm>
            <a:off x="9894977" y="6269043"/>
            <a:ext cx="635501" cy="275562"/>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Elbow 8">
            <a:extLst>
              <a:ext uri="{FF2B5EF4-FFF2-40B4-BE49-F238E27FC236}">
                <a16:creationId xmlns:a16="http://schemas.microsoft.com/office/drawing/2014/main" id="{A6B6B876-872A-6C5A-0078-5D3E3286FD20}"/>
              </a:ext>
            </a:extLst>
          </p:cNvPr>
          <p:cNvCxnSpPr>
            <a:cxnSpLocks/>
            <a:stCxn id="10" idx="1"/>
            <a:endCxn id="28" idx="2"/>
          </p:cNvCxnSpPr>
          <p:nvPr/>
        </p:nvCxnSpPr>
        <p:spPr>
          <a:xfrm rot="10800000" flipH="1" flipV="1">
            <a:off x="550928" y="1696625"/>
            <a:ext cx="9661799" cy="4847979"/>
          </a:xfrm>
          <a:prstGeom prst="bentConnector4">
            <a:avLst>
              <a:gd name="adj1" fmla="val -2366"/>
              <a:gd name="adj2" fmla="val 104715"/>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DF196BEE-0235-E6DB-7684-B5CF6BF7B417}"/>
              </a:ext>
            </a:extLst>
          </p:cNvPr>
          <p:cNvPicPr>
            <a:picLocks noChangeAspect="1"/>
          </p:cNvPicPr>
          <p:nvPr/>
        </p:nvPicPr>
        <p:blipFill>
          <a:blip r:embed="rId7"/>
          <a:stretch>
            <a:fillRect/>
          </a:stretch>
        </p:blipFill>
        <p:spPr>
          <a:xfrm>
            <a:off x="907366" y="3129616"/>
            <a:ext cx="1436744" cy="669419"/>
          </a:xfrm>
          <a:prstGeom prst="rect">
            <a:avLst/>
          </a:prstGeom>
        </p:spPr>
      </p:pic>
    </p:spTree>
    <p:custDataLst>
      <p:tags r:id="rId1"/>
    </p:custDataLst>
    <p:extLst>
      <p:ext uri="{BB962C8B-B14F-4D97-AF65-F5344CB8AC3E}">
        <p14:creationId xmlns:p14="http://schemas.microsoft.com/office/powerpoint/2010/main" val="4107171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630B69-AF5E-3883-C011-313C84C00844}"/>
              </a:ext>
            </a:extLst>
          </p:cNvPr>
          <p:cNvSpPr>
            <a:spLocks noGrp="1"/>
          </p:cNvSpPr>
          <p:nvPr>
            <p:ph type="body" sz="quarter" idx="13"/>
          </p:nvPr>
        </p:nvSpPr>
        <p:spPr/>
        <p:txBody>
          <a:bodyPr/>
          <a:lstStyle/>
          <a:p>
            <a:r>
              <a:rPr lang="en-US" sz="1100">
                <a:cs typeface="Segoe UI"/>
              </a:rPr>
              <a:t>How to Submit an Application</a:t>
            </a:r>
            <a:endParaRPr lang="en-US"/>
          </a:p>
        </p:txBody>
      </p:sp>
      <p:sp>
        <p:nvSpPr>
          <p:cNvPr id="3" name="Title 2">
            <a:extLst>
              <a:ext uri="{FF2B5EF4-FFF2-40B4-BE49-F238E27FC236}">
                <a16:creationId xmlns:a16="http://schemas.microsoft.com/office/drawing/2014/main" id="{8E97E4A3-BF39-F633-7A74-0BCD7AEB734D}"/>
              </a:ext>
            </a:extLst>
          </p:cNvPr>
          <p:cNvSpPr>
            <a:spLocks noGrp="1"/>
          </p:cNvSpPr>
          <p:nvPr>
            <p:ph type="title"/>
          </p:nvPr>
        </p:nvSpPr>
        <p:spPr/>
        <p:txBody>
          <a:bodyPr/>
          <a:lstStyle/>
          <a:p>
            <a:r>
              <a:rPr lang="en-US" sz="1800">
                <a:cs typeface="Segoe UI"/>
              </a:rPr>
              <a:t>How to Submit an Application?</a:t>
            </a:r>
            <a:endParaRPr lang="en-US"/>
          </a:p>
        </p:txBody>
      </p:sp>
      <p:sp>
        <p:nvSpPr>
          <p:cNvPr id="4" name="Text Placeholder 3">
            <a:extLst>
              <a:ext uri="{FF2B5EF4-FFF2-40B4-BE49-F238E27FC236}">
                <a16:creationId xmlns:a16="http://schemas.microsoft.com/office/drawing/2014/main" id="{96DD4F24-811C-8885-3E63-4F9AFC7EEB8E}"/>
              </a:ext>
            </a:extLst>
          </p:cNvPr>
          <p:cNvSpPr>
            <a:spLocks noGrp="1"/>
          </p:cNvSpPr>
          <p:nvPr>
            <p:ph type="body" sz="quarter" idx="15"/>
          </p:nvPr>
        </p:nvSpPr>
        <p:spPr/>
        <p:txBody>
          <a:bodyPr/>
          <a:lstStyle/>
          <a:p>
            <a:endParaRPr lang="en-US"/>
          </a:p>
        </p:txBody>
      </p:sp>
      <p:sp>
        <p:nvSpPr>
          <p:cNvPr id="5" name="Slide Number Placeholder 4">
            <a:extLst>
              <a:ext uri="{FF2B5EF4-FFF2-40B4-BE49-F238E27FC236}">
                <a16:creationId xmlns:a16="http://schemas.microsoft.com/office/drawing/2014/main" id="{4EDB8EAA-B4EC-66AC-54BF-AE680D9809B7}"/>
              </a:ext>
            </a:extLst>
          </p:cNvPr>
          <p:cNvSpPr>
            <a:spLocks noGrp="1"/>
          </p:cNvSpPr>
          <p:nvPr>
            <p:ph type="sldNum" sz="quarter" idx="4"/>
          </p:nvPr>
        </p:nvSpPr>
        <p:spPr/>
        <p:txBody>
          <a:bodyPr/>
          <a:lstStyle/>
          <a:p>
            <a:fld id="{E1123682-AE52-6D45-865E-F1EB3AE0E340}" type="slidenum">
              <a:rPr lang="en-US" smtClean="0"/>
              <a:pPr/>
              <a:t>42</a:t>
            </a:fld>
            <a:endParaRPr lang="en-US"/>
          </a:p>
        </p:txBody>
      </p:sp>
      <p:sp>
        <p:nvSpPr>
          <p:cNvPr id="6" name="Date Placeholder 5">
            <a:extLst>
              <a:ext uri="{FF2B5EF4-FFF2-40B4-BE49-F238E27FC236}">
                <a16:creationId xmlns:a16="http://schemas.microsoft.com/office/drawing/2014/main" id="{B2956EB9-F2C5-8991-0E4E-CF6A232DBE97}"/>
              </a:ext>
            </a:extLst>
          </p:cNvPr>
          <p:cNvSpPr>
            <a:spLocks noGrp="1"/>
          </p:cNvSpPr>
          <p:nvPr>
            <p:ph type="dt" sz="half" idx="2"/>
          </p:nvPr>
        </p:nvSpPr>
        <p:spPr/>
        <p:txBody>
          <a:bodyPr/>
          <a:lstStyle/>
          <a:p>
            <a:r>
              <a:rPr lang="en-US"/>
              <a:t>|</a:t>
            </a:r>
          </a:p>
        </p:txBody>
      </p:sp>
      <p:sp>
        <p:nvSpPr>
          <p:cNvPr id="7" name="Footer Placeholder 6">
            <a:extLst>
              <a:ext uri="{FF2B5EF4-FFF2-40B4-BE49-F238E27FC236}">
                <a16:creationId xmlns:a16="http://schemas.microsoft.com/office/drawing/2014/main" id="{DC66ABB3-ABB6-64BE-176C-B045EEEFA0EE}"/>
              </a:ext>
            </a:extLst>
          </p:cNvPr>
          <p:cNvSpPr>
            <a:spLocks noGrp="1"/>
          </p:cNvSpPr>
          <p:nvPr>
            <p:ph type="ftr" sz="quarter" idx="3"/>
          </p:nvPr>
        </p:nvSpPr>
        <p:spPr/>
        <p:txBody>
          <a:body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pic>
        <p:nvPicPr>
          <p:cNvPr id="9" name="Picture 8">
            <a:extLst>
              <a:ext uri="{FF2B5EF4-FFF2-40B4-BE49-F238E27FC236}">
                <a16:creationId xmlns:a16="http://schemas.microsoft.com/office/drawing/2014/main" id="{A2C48E1A-54C0-2C96-FB03-973900CF73C8}"/>
              </a:ext>
            </a:extLst>
          </p:cNvPr>
          <p:cNvPicPr>
            <a:picLocks noChangeAspect="1"/>
          </p:cNvPicPr>
          <p:nvPr/>
        </p:nvPicPr>
        <p:blipFill>
          <a:blip r:embed="rId3"/>
          <a:stretch>
            <a:fillRect/>
          </a:stretch>
        </p:blipFill>
        <p:spPr>
          <a:xfrm>
            <a:off x="612775" y="1346729"/>
            <a:ext cx="9294284" cy="4439709"/>
          </a:xfrm>
          <a:prstGeom prst="rect">
            <a:avLst/>
          </a:prstGeom>
        </p:spPr>
      </p:pic>
      <p:sp>
        <p:nvSpPr>
          <p:cNvPr id="10" name="TextBox 9">
            <a:extLst>
              <a:ext uri="{FF2B5EF4-FFF2-40B4-BE49-F238E27FC236}">
                <a16:creationId xmlns:a16="http://schemas.microsoft.com/office/drawing/2014/main" id="{8865057B-663A-7FD7-D066-18D5FE582E66}"/>
              </a:ext>
            </a:extLst>
          </p:cNvPr>
          <p:cNvSpPr txBox="1"/>
          <p:nvPr/>
        </p:nvSpPr>
        <p:spPr>
          <a:xfrm>
            <a:off x="9556750" y="1936750"/>
            <a:ext cx="1703916"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cs typeface="Segoe UI"/>
              </a:rPr>
              <a:t>Step 19. Click </a:t>
            </a:r>
            <a:r>
              <a:rPr lang="en-US" sz="1300" b="1">
                <a:cs typeface="Segoe UI"/>
              </a:rPr>
              <a:t>Next</a:t>
            </a:r>
            <a:r>
              <a:rPr lang="en-US" sz="1300">
                <a:cs typeface="Segoe UI"/>
              </a:rPr>
              <a:t> to download the application for customer signature.</a:t>
            </a:r>
            <a:r>
              <a:rPr lang="en-US" sz="1300" b="1">
                <a:cs typeface="Segoe UI"/>
              </a:rPr>
              <a:t> </a:t>
            </a:r>
            <a:r>
              <a:rPr lang="en-US" sz="1300">
                <a:cs typeface="Segoe UI"/>
              </a:rPr>
              <a:t>Note:</a:t>
            </a:r>
            <a:r>
              <a:rPr lang="en-US" sz="1300" b="1">
                <a:cs typeface="Segoe UI"/>
              </a:rPr>
              <a:t> </a:t>
            </a:r>
            <a:r>
              <a:rPr lang="en-US" sz="1300">
                <a:cs typeface="Segoe UI"/>
              </a:rPr>
              <a:t>Pop-up blockers may prevent users from downloading the pdf</a:t>
            </a:r>
            <a:endParaRPr lang="en-US"/>
          </a:p>
        </p:txBody>
      </p:sp>
      <p:sp>
        <p:nvSpPr>
          <p:cNvPr id="11" name="TextBox 10">
            <a:extLst>
              <a:ext uri="{FF2B5EF4-FFF2-40B4-BE49-F238E27FC236}">
                <a16:creationId xmlns:a16="http://schemas.microsoft.com/office/drawing/2014/main" id="{9FAE59CE-326A-9412-6292-1F63679874AE}"/>
              </a:ext>
            </a:extLst>
          </p:cNvPr>
          <p:cNvSpPr txBox="1"/>
          <p:nvPr/>
        </p:nvSpPr>
        <p:spPr>
          <a:xfrm>
            <a:off x="9905999" y="4550833"/>
            <a:ext cx="1672166"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cs typeface="Segoe UI"/>
              </a:rPr>
              <a:t>Step 20. Click on the </a:t>
            </a:r>
            <a:r>
              <a:rPr lang="en-US" sz="1300" b="1" err="1">
                <a:cs typeface="Segoe UI"/>
              </a:rPr>
              <a:t>MyEnergy</a:t>
            </a:r>
            <a:r>
              <a:rPr lang="en-US" sz="1300">
                <a:cs typeface="Segoe UI"/>
              </a:rPr>
              <a:t> tile at the top of the page to return to the home page</a:t>
            </a:r>
            <a:endParaRPr lang="en-US"/>
          </a:p>
        </p:txBody>
      </p:sp>
      <p:pic>
        <p:nvPicPr>
          <p:cNvPr id="13" name="Picture 12">
            <a:extLst>
              <a:ext uri="{FF2B5EF4-FFF2-40B4-BE49-F238E27FC236}">
                <a16:creationId xmlns:a16="http://schemas.microsoft.com/office/drawing/2014/main" id="{2F01B715-AF1B-BF24-5E55-8791F330FD0B}"/>
              </a:ext>
            </a:extLst>
          </p:cNvPr>
          <p:cNvPicPr>
            <a:picLocks noChangeAspect="1"/>
          </p:cNvPicPr>
          <p:nvPr/>
        </p:nvPicPr>
        <p:blipFill rotWithShape="1">
          <a:blip r:embed="rId4"/>
          <a:srcRect r="43033"/>
          <a:stretch>
            <a:fillRect/>
          </a:stretch>
        </p:blipFill>
        <p:spPr>
          <a:xfrm>
            <a:off x="5259313" y="5195232"/>
            <a:ext cx="4411720" cy="920008"/>
          </a:xfrm>
          <a:prstGeom prst="rect">
            <a:avLst/>
          </a:prstGeom>
          <a:ln w="12700">
            <a:solidFill>
              <a:srgbClr val="9F9F9F"/>
            </a:solidFill>
          </a:ln>
        </p:spPr>
      </p:pic>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C1E580BD-F319-C227-1A89-1F9BA97AFF50}"/>
                  </a:ext>
                </a:extLst>
              </p14:cNvPr>
              <p14:cNvContentPartPr/>
              <p14:nvPr/>
            </p14:nvContentPartPr>
            <p14:xfrm>
              <a:off x="6625166" y="5841712"/>
              <a:ext cx="485914" cy="21453"/>
            </p14:xfrm>
          </p:contentPart>
        </mc:Choice>
        <mc:Fallback xmlns="">
          <p:pic>
            <p:nvPicPr>
              <p:cNvPr id="16" name="Ink 15">
                <a:extLst>
                  <a:ext uri="{FF2B5EF4-FFF2-40B4-BE49-F238E27FC236}">
                    <a16:creationId xmlns:a16="http://schemas.microsoft.com/office/drawing/2014/main" id="{C1E580BD-F319-C227-1A89-1F9BA97AFF50}"/>
                  </a:ext>
                </a:extLst>
              </p:cNvPr>
              <p:cNvPicPr/>
              <p:nvPr/>
            </p:nvPicPr>
            <p:blipFill>
              <a:blip r:embed="rId6"/>
              <a:stretch>
                <a:fillRect/>
              </a:stretch>
            </p:blipFill>
            <p:spPr>
              <a:xfrm>
                <a:off x="6571216" y="5736205"/>
                <a:ext cx="593455" cy="232114"/>
              </a:xfrm>
              <a:prstGeom prst="rect">
                <a:avLst/>
              </a:prstGeom>
            </p:spPr>
          </p:pic>
        </mc:Fallback>
      </mc:AlternateContent>
    </p:spTree>
    <p:extLst>
      <p:ext uri="{BB962C8B-B14F-4D97-AF65-F5344CB8AC3E}">
        <p14:creationId xmlns:p14="http://schemas.microsoft.com/office/powerpoint/2010/main" val="413413277"/>
      </p:ext>
    </p:extLst>
  </p:cSld>
  <p:clrMapOvr>
    <a:masterClrMapping/>
  </p:clrMapOvr>
  <p:extLst>
    <p:ext uri="{6950BFC3-D8DA-4A85-94F7-54DA5524770B}">
      <p188:commentRel xmlns:p188="http://schemas.microsoft.com/office/powerpoint/2018/8/main" r:id="rId2"/>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5502A-8F7B-73F3-3E5B-87429ED5F60C}"/>
              </a:ext>
            </a:extLst>
          </p:cNvPr>
          <p:cNvSpPr>
            <a:spLocks noGrp="1"/>
          </p:cNvSpPr>
          <p:nvPr>
            <p:ph type="body" sz="quarter" idx="13"/>
          </p:nvPr>
        </p:nvSpPr>
        <p:spPr/>
        <p:txBody>
          <a:bodyPr/>
          <a:lstStyle/>
          <a:p>
            <a:r>
              <a:rPr lang="en-US"/>
              <a:t>How to Submit an Application</a:t>
            </a:r>
          </a:p>
        </p:txBody>
      </p:sp>
      <p:sp>
        <p:nvSpPr>
          <p:cNvPr id="3" name="Title 2">
            <a:extLst>
              <a:ext uri="{FF2B5EF4-FFF2-40B4-BE49-F238E27FC236}">
                <a16:creationId xmlns:a16="http://schemas.microsoft.com/office/drawing/2014/main" id="{22B490B9-B25C-A261-7E19-0B8D86AFC3D9}"/>
              </a:ext>
            </a:extLst>
          </p:cNvPr>
          <p:cNvSpPr>
            <a:spLocks noGrp="1"/>
          </p:cNvSpPr>
          <p:nvPr>
            <p:ph type="title"/>
          </p:nvPr>
        </p:nvSpPr>
        <p:spPr/>
        <p:txBody>
          <a:bodyPr/>
          <a:lstStyle/>
          <a:p>
            <a:r>
              <a:rPr lang="en-US"/>
              <a:t>How to Submit an Application?</a:t>
            </a:r>
            <a:endParaRPr lang="en-US" b="1"/>
          </a:p>
        </p:txBody>
      </p:sp>
      <p:sp>
        <p:nvSpPr>
          <p:cNvPr id="5" name="Slide Number Placeholder 4">
            <a:extLst>
              <a:ext uri="{FF2B5EF4-FFF2-40B4-BE49-F238E27FC236}">
                <a16:creationId xmlns:a16="http://schemas.microsoft.com/office/drawing/2014/main" id="{7E039F29-D5F7-37C1-A6FC-70E62E0D4B9F}"/>
              </a:ext>
            </a:extLst>
          </p:cNvPr>
          <p:cNvSpPr>
            <a:spLocks noGrp="1"/>
          </p:cNvSpPr>
          <p:nvPr>
            <p:ph type="sldNum" sz="quarter" idx="4"/>
          </p:nvPr>
        </p:nvSpPr>
        <p:spPr/>
        <p:txBody>
          <a:bodyPr/>
          <a:lstStyle/>
          <a:p>
            <a:fld id="{E1123682-AE52-6D45-865E-F1EB3AE0E340}" type="slidenum">
              <a:rPr lang="en-US" smtClean="0"/>
              <a:pPr/>
              <a:t>43</a:t>
            </a:fld>
            <a:endParaRPr lang="en-US"/>
          </a:p>
        </p:txBody>
      </p:sp>
      <p:pic>
        <p:nvPicPr>
          <p:cNvPr id="9" name="Picture 8">
            <a:extLst>
              <a:ext uri="{FF2B5EF4-FFF2-40B4-BE49-F238E27FC236}">
                <a16:creationId xmlns:a16="http://schemas.microsoft.com/office/drawing/2014/main" id="{5413C14A-D66F-36C2-C6E5-9D3689967C1D}"/>
              </a:ext>
            </a:extLst>
          </p:cNvPr>
          <p:cNvPicPr>
            <a:picLocks noChangeAspect="1"/>
          </p:cNvPicPr>
          <p:nvPr/>
        </p:nvPicPr>
        <p:blipFill>
          <a:blip r:embed="rId4"/>
          <a:srcRect l="1" r="128"/>
          <a:stretch/>
        </p:blipFill>
        <p:spPr>
          <a:xfrm>
            <a:off x="606552" y="1620354"/>
            <a:ext cx="6639650" cy="1165452"/>
          </a:xfrm>
          <a:prstGeom prst="rect">
            <a:avLst/>
          </a:prstGeom>
          <a:ln w="12700">
            <a:solidFill>
              <a:srgbClr val="9F9F9F"/>
            </a:solidFill>
          </a:ln>
        </p:spPr>
      </p:pic>
      <p:sp>
        <p:nvSpPr>
          <p:cNvPr id="12" name="TextBox 11">
            <a:extLst>
              <a:ext uri="{FF2B5EF4-FFF2-40B4-BE49-F238E27FC236}">
                <a16:creationId xmlns:a16="http://schemas.microsoft.com/office/drawing/2014/main" id="{C04C2AE0-E640-00F3-C00A-6F31A74EF956}"/>
              </a:ext>
            </a:extLst>
          </p:cNvPr>
          <p:cNvSpPr txBox="1"/>
          <p:nvPr/>
        </p:nvSpPr>
        <p:spPr>
          <a:xfrm>
            <a:off x="7827264" y="1643680"/>
            <a:ext cx="3758184" cy="738664"/>
          </a:xfrm>
          <a:prstGeom prst="rect">
            <a:avLst/>
          </a:prstGeom>
          <a:noFill/>
        </p:spPr>
        <p:txBody>
          <a:bodyPr wrap="square" lIns="91440" tIns="45720" rIns="91440" bIns="45720" anchor="t">
            <a:spAutoFit/>
          </a:bodyPr>
          <a:lstStyle/>
          <a:p>
            <a:r>
              <a:rPr lang="en-US" sz="1400"/>
              <a:t>Step </a:t>
            </a:r>
            <a:r>
              <a:rPr lang="en-US" sz="1400">
                <a:solidFill>
                  <a:srgbClr val="4E5766"/>
                </a:solidFill>
                <a:latin typeface="Segoe UI"/>
              </a:rPr>
              <a:t>21</a:t>
            </a:r>
            <a:r>
              <a:rPr kumimoji="0" lang="en-US" sz="1400" b="0" i="0" u="none" strike="noStrike" kern="1200" cap="none" spc="0" normalizeH="0" baseline="0" noProof="0">
                <a:ln>
                  <a:noFill/>
                </a:ln>
                <a:solidFill>
                  <a:srgbClr val="4E5766"/>
                </a:solidFill>
                <a:effectLst/>
                <a:uLnTx/>
                <a:uFillTx/>
                <a:latin typeface="Segoe UI"/>
                <a:ea typeface="+mn-ea"/>
                <a:cs typeface="+mn-cs"/>
              </a:rPr>
              <a:t>. Scroll to find the </a:t>
            </a:r>
            <a:r>
              <a:rPr kumimoji="0" lang="en-US" sz="1400" b="1" i="0" u="none" strike="noStrike" kern="1200" cap="none" spc="0" normalizeH="0" baseline="0" noProof="0">
                <a:ln>
                  <a:noFill/>
                </a:ln>
                <a:solidFill>
                  <a:srgbClr val="4E5766"/>
                </a:solidFill>
                <a:effectLst/>
                <a:uLnTx/>
                <a:uFillTx/>
                <a:latin typeface="Segoe UI"/>
                <a:ea typeface="+mn-ea"/>
                <a:cs typeface="+mn-cs"/>
              </a:rPr>
              <a:t>Unsubmitted </a:t>
            </a:r>
            <a:r>
              <a:rPr kumimoji="0" lang="en-US" sz="1400" i="0" u="none" strike="noStrike" kern="1200" cap="none" spc="0" normalizeH="0" baseline="0" noProof="0">
                <a:ln>
                  <a:noFill/>
                </a:ln>
                <a:solidFill>
                  <a:srgbClr val="4E5766"/>
                </a:solidFill>
                <a:effectLst/>
                <a:uLnTx/>
                <a:uFillTx/>
                <a:latin typeface="Segoe UI"/>
                <a:ea typeface="+mn-ea"/>
                <a:cs typeface="+mn-cs"/>
              </a:rPr>
              <a:t>project in the</a:t>
            </a:r>
            <a:r>
              <a:rPr kumimoji="0" lang="en-US" sz="1400" b="0" i="0" u="none" strike="noStrike" kern="1200" cap="none" spc="0" normalizeH="0" baseline="0" noProof="0">
                <a:ln>
                  <a:noFill/>
                </a:ln>
                <a:solidFill>
                  <a:srgbClr val="4E5766"/>
                </a:solidFill>
                <a:effectLst/>
                <a:uLnTx/>
                <a:uFillTx/>
                <a:latin typeface="Segoe UI"/>
                <a:ea typeface="+mn-ea"/>
                <a:cs typeface="+mn-cs"/>
              </a:rPr>
              <a:t> </a:t>
            </a:r>
            <a:r>
              <a:rPr kumimoji="0" lang="en-US" sz="1400" b="1" i="0" u="none" strike="noStrike" kern="1200" cap="none" spc="0" normalizeH="0" baseline="0" noProof="0">
                <a:ln>
                  <a:noFill/>
                </a:ln>
                <a:solidFill>
                  <a:srgbClr val="4E5766"/>
                </a:solidFill>
                <a:effectLst/>
                <a:uLnTx/>
                <a:uFillTx/>
                <a:latin typeface="Segoe UI"/>
                <a:ea typeface="+mn-ea"/>
                <a:cs typeface="+mn-cs"/>
              </a:rPr>
              <a:t>My Projects </a:t>
            </a:r>
            <a:r>
              <a:rPr kumimoji="0" lang="en-US" sz="1400" i="0" u="none" strike="noStrike" kern="1200" cap="none" spc="0" normalizeH="0" baseline="0" noProof="0">
                <a:ln>
                  <a:noFill/>
                </a:ln>
                <a:solidFill>
                  <a:srgbClr val="4E5766"/>
                </a:solidFill>
                <a:effectLst/>
                <a:uLnTx/>
                <a:uFillTx/>
                <a:latin typeface="Segoe UI"/>
                <a:ea typeface="+mn-ea"/>
                <a:cs typeface="+mn-cs"/>
              </a:rPr>
              <a:t>table</a:t>
            </a:r>
            <a:r>
              <a:rPr kumimoji="0" lang="en-US" sz="1400" i="0" u="none" strike="noStrike" kern="1200" cap="none" spc="0" normalizeH="0" noProof="0">
                <a:ln>
                  <a:noFill/>
                </a:ln>
                <a:solidFill>
                  <a:srgbClr val="4E5766"/>
                </a:solidFill>
                <a:effectLst/>
                <a:uLnTx/>
                <a:uFillTx/>
                <a:latin typeface="Segoe UI"/>
                <a:ea typeface="+mn-ea"/>
                <a:cs typeface="+mn-cs"/>
              </a:rPr>
              <a:t> and</a:t>
            </a:r>
            <a:r>
              <a:rPr kumimoji="0" lang="en-US" sz="1400" i="0" u="none" strike="noStrike" kern="1200" cap="none" spc="0" normalizeH="0" baseline="0" noProof="0">
                <a:ln>
                  <a:noFill/>
                </a:ln>
                <a:solidFill>
                  <a:srgbClr val="4E5766"/>
                </a:solidFill>
                <a:effectLst/>
                <a:uLnTx/>
                <a:uFillTx/>
                <a:latin typeface="Segoe UI"/>
                <a:ea typeface="+mn-ea"/>
                <a:cs typeface="+mn-cs"/>
              </a:rPr>
              <a:t> Click into the </a:t>
            </a:r>
            <a:r>
              <a:rPr kumimoji="0" lang="en-US" sz="1400" b="1" i="0" u="none" strike="noStrike" kern="1200" cap="none" spc="0" normalizeH="0" baseline="0" noProof="0">
                <a:ln>
                  <a:noFill/>
                </a:ln>
                <a:solidFill>
                  <a:srgbClr val="4E5766"/>
                </a:solidFill>
                <a:effectLst/>
                <a:uLnTx/>
                <a:uFillTx/>
                <a:latin typeface="Segoe UI"/>
              </a:rPr>
              <a:t>Project</a:t>
            </a:r>
            <a:r>
              <a:rPr kumimoji="0" lang="en-US" sz="1400" b="1" i="0" u="none" strike="noStrike" kern="1200" cap="none" spc="0" normalizeH="0" noProof="0">
                <a:ln>
                  <a:noFill/>
                </a:ln>
                <a:solidFill>
                  <a:srgbClr val="4E5766"/>
                </a:solidFill>
                <a:effectLst/>
                <a:uLnTx/>
                <a:uFillTx/>
                <a:latin typeface="Segoe UI"/>
              </a:rPr>
              <a:t> Name</a:t>
            </a:r>
            <a:endParaRPr lang="en-US" sz="1400" b="1"/>
          </a:p>
        </p:txBody>
      </p:sp>
      <p:sp>
        <p:nvSpPr>
          <p:cNvPr id="14" name="Rectangle: Rounded Corners 13">
            <a:extLst>
              <a:ext uri="{FF2B5EF4-FFF2-40B4-BE49-F238E27FC236}">
                <a16:creationId xmlns:a16="http://schemas.microsoft.com/office/drawing/2014/main" id="{04F1B54F-AF2A-456B-715B-1F484CA42CA5}"/>
              </a:ext>
            </a:extLst>
          </p:cNvPr>
          <p:cNvSpPr/>
          <p:nvPr/>
        </p:nvSpPr>
        <p:spPr>
          <a:xfrm>
            <a:off x="671793" y="1643680"/>
            <a:ext cx="526071" cy="174071"/>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3828B51D-008C-AE7E-F90E-C530FAE2475A}"/>
              </a:ext>
            </a:extLst>
          </p:cNvPr>
          <p:cNvSpPr/>
          <p:nvPr/>
        </p:nvSpPr>
        <p:spPr>
          <a:xfrm>
            <a:off x="3926377" y="2490055"/>
            <a:ext cx="894534" cy="219869"/>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2476BEF1-5E27-DC14-CC31-8D6CFF5124EC}"/>
              </a:ext>
            </a:extLst>
          </p:cNvPr>
          <p:cNvGrpSpPr/>
          <p:nvPr/>
        </p:nvGrpSpPr>
        <p:grpSpPr>
          <a:xfrm>
            <a:off x="606552" y="2866046"/>
            <a:ext cx="10854240" cy="1174958"/>
            <a:chOff x="606552" y="3839837"/>
            <a:chExt cx="10854240" cy="1174958"/>
          </a:xfrm>
        </p:grpSpPr>
        <p:grpSp>
          <p:nvGrpSpPr>
            <p:cNvPr id="4" name="Group 3">
              <a:extLst>
                <a:ext uri="{FF2B5EF4-FFF2-40B4-BE49-F238E27FC236}">
                  <a16:creationId xmlns:a16="http://schemas.microsoft.com/office/drawing/2014/main" id="{8A778AA1-5C74-B101-3770-C03C158FC5C9}"/>
                </a:ext>
              </a:extLst>
            </p:cNvPr>
            <p:cNvGrpSpPr>
              <a:grpSpLocks noChangeAspect="1"/>
            </p:cNvGrpSpPr>
            <p:nvPr/>
          </p:nvGrpSpPr>
          <p:grpSpPr>
            <a:xfrm>
              <a:off x="606552" y="3980340"/>
              <a:ext cx="6639650" cy="1034455"/>
              <a:chOff x="2856679" y="3362025"/>
              <a:chExt cx="7477727" cy="1667175"/>
            </a:xfrm>
          </p:grpSpPr>
          <p:pic>
            <p:nvPicPr>
              <p:cNvPr id="8" name="Picture 7">
                <a:extLst>
                  <a:ext uri="{FF2B5EF4-FFF2-40B4-BE49-F238E27FC236}">
                    <a16:creationId xmlns:a16="http://schemas.microsoft.com/office/drawing/2014/main" id="{222872BB-61AD-605B-478F-1EF2813390AD}"/>
                  </a:ext>
                </a:extLst>
              </p:cNvPr>
              <p:cNvPicPr>
                <a:picLocks noChangeAspect="1"/>
              </p:cNvPicPr>
              <p:nvPr/>
            </p:nvPicPr>
            <p:blipFill>
              <a:blip r:embed="rId5"/>
              <a:srcRect r="-60"/>
              <a:stretch/>
            </p:blipFill>
            <p:spPr>
              <a:xfrm>
                <a:off x="2856679" y="3362025"/>
                <a:ext cx="7477727" cy="1667175"/>
              </a:xfrm>
              <a:prstGeom prst="rect">
                <a:avLst/>
              </a:prstGeom>
              <a:ln w="12700">
                <a:solidFill>
                  <a:srgbClr val="9F9F9F"/>
                </a:solidFill>
              </a:ln>
            </p:spPr>
          </p:pic>
          <p:sp>
            <p:nvSpPr>
              <p:cNvPr id="15" name="Rectangle: Rounded Corners 14">
                <a:extLst>
                  <a:ext uri="{FF2B5EF4-FFF2-40B4-BE49-F238E27FC236}">
                    <a16:creationId xmlns:a16="http://schemas.microsoft.com/office/drawing/2014/main" id="{5F5E1F7B-E9F1-3A39-8CDD-DA866B04DFED}"/>
                  </a:ext>
                </a:extLst>
              </p:cNvPr>
              <p:cNvSpPr/>
              <p:nvPr/>
            </p:nvSpPr>
            <p:spPr>
              <a:xfrm>
                <a:off x="5098249" y="4444783"/>
                <a:ext cx="891013" cy="228481"/>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ED1B43F4-73B2-8E94-8A64-339A8450BF56}"/>
                </a:ext>
              </a:extLst>
            </p:cNvPr>
            <p:cNvSpPr txBox="1"/>
            <p:nvPr/>
          </p:nvSpPr>
          <p:spPr>
            <a:xfrm>
              <a:off x="7758879" y="3839837"/>
              <a:ext cx="3701913" cy="954107"/>
            </a:xfrm>
            <a:prstGeom prst="rect">
              <a:avLst/>
            </a:prstGeom>
            <a:noFill/>
          </p:spPr>
          <p:txBody>
            <a:bodyPr wrap="square" lIns="91440" tIns="45720" rIns="91440" bIns="45720" anchor="t">
              <a:spAutoFit/>
            </a:bodyPr>
            <a:lstStyle/>
            <a:p>
              <a:r>
                <a:rPr kumimoji="0" lang="en-US" sz="1400" b="0" i="0" u="none" strike="noStrike" kern="1200" cap="none" spc="0" normalizeH="0" baseline="0" noProof="0">
                  <a:ln>
                    <a:noFill/>
                  </a:ln>
                  <a:solidFill>
                    <a:srgbClr val="4E5766"/>
                  </a:solidFill>
                  <a:effectLst/>
                  <a:uLnTx/>
                  <a:uFillTx/>
                  <a:latin typeface="Segoe UI"/>
                  <a:ea typeface="+mn-ea"/>
                  <a:cs typeface="+mn-cs"/>
                </a:rPr>
                <a:t>Step </a:t>
              </a:r>
              <a:r>
                <a:rPr lang="en-US" sz="1400">
                  <a:solidFill>
                    <a:srgbClr val="4E5766"/>
                  </a:solidFill>
                  <a:latin typeface="Segoe UI"/>
                </a:rPr>
                <a:t>22</a:t>
              </a:r>
              <a:r>
                <a:rPr kumimoji="0" lang="en-US" sz="1400" b="0" i="0" u="none" strike="noStrike" kern="1200" cap="none" spc="0" normalizeH="0" baseline="0" noProof="0">
                  <a:ln>
                    <a:noFill/>
                  </a:ln>
                  <a:solidFill>
                    <a:srgbClr val="4E5766"/>
                  </a:solidFill>
                  <a:effectLst/>
                  <a:uLnTx/>
                  <a:uFillTx/>
                  <a:latin typeface="Segoe UI"/>
                  <a:ea typeface="+mn-ea"/>
                  <a:cs typeface="+mn-cs"/>
                </a:rPr>
                <a:t>. Click </a:t>
              </a:r>
              <a:r>
                <a:rPr kumimoji="0" lang="en-US" sz="1400" b="1" i="0" u="none" strike="noStrike" kern="1200" cap="none" spc="0" normalizeH="0" baseline="0" noProof="0">
                  <a:ln>
                    <a:noFill/>
                  </a:ln>
                  <a:solidFill>
                    <a:srgbClr val="4E5766"/>
                  </a:solidFill>
                  <a:effectLst/>
                  <a:uLnTx/>
                  <a:uFillTx/>
                  <a:latin typeface="Segoe UI"/>
                  <a:ea typeface="+mn-ea"/>
                  <a:cs typeface="+mn-cs"/>
                </a:rPr>
                <a:t>Upload Files </a:t>
              </a:r>
              <a:r>
                <a:rPr kumimoji="0" lang="en-US" sz="1400" i="0" u="none" strike="noStrike" kern="1200" cap="none" spc="0" normalizeH="0" baseline="0" noProof="0">
                  <a:ln>
                    <a:noFill/>
                  </a:ln>
                  <a:solidFill>
                    <a:srgbClr val="4E5766"/>
                  </a:solidFill>
                  <a:effectLst/>
                  <a:uLnTx/>
                  <a:uFillTx/>
                  <a:latin typeface="Segoe UI"/>
                  <a:ea typeface="+mn-ea"/>
                  <a:cs typeface="+mn-cs"/>
                </a:rPr>
                <a:t>to upload </a:t>
              </a:r>
              <a:r>
                <a:rPr kumimoji="0" lang="en-US" sz="1400" i="0" u="none" strike="noStrike" kern="1200" cap="none" spc="0" normalizeH="0" noProof="0">
                  <a:ln>
                    <a:noFill/>
                  </a:ln>
                  <a:solidFill>
                    <a:srgbClr val="4E5766"/>
                  </a:solidFill>
                  <a:effectLst/>
                  <a:uLnTx/>
                  <a:uFillTx/>
                  <a:latin typeface="Segoe UI"/>
                  <a:ea typeface="+mn-ea"/>
                  <a:cs typeface="+mn-cs"/>
                </a:rPr>
                <a:t>the Signed Application</a:t>
              </a:r>
              <a:r>
                <a:rPr lang="en-US" sz="1400">
                  <a:solidFill>
                    <a:srgbClr val="4E5766"/>
                  </a:solidFill>
                  <a:latin typeface="Segoe UI"/>
                </a:rPr>
                <a:t> and confirm the document and project statuses are updated to </a:t>
              </a:r>
              <a:r>
                <a:rPr lang="en-US" sz="1400" b="1">
                  <a:solidFill>
                    <a:srgbClr val="4E5766"/>
                  </a:solidFill>
                  <a:latin typeface="Segoe UI"/>
                </a:rPr>
                <a:t>Submitted</a:t>
              </a:r>
              <a:endParaRPr lang="en-US" b="1"/>
            </a:p>
          </p:txBody>
        </p:sp>
        <p:cxnSp>
          <p:nvCxnSpPr>
            <p:cNvPr id="34" name="Connector: Elbow 33">
              <a:extLst>
                <a:ext uri="{FF2B5EF4-FFF2-40B4-BE49-F238E27FC236}">
                  <a16:creationId xmlns:a16="http://schemas.microsoft.com/office/drawing/2014/main" id="{55EE72D2-C9FF-E2AF-A4C5-19A9D9438C85}"/>
                </a:ext>
              </a:extLst>
            </p:cNvPr>
            <p:cNvCxnSpPr>
              <a:cxnSpLocks/>
              <a:stCxn id="17" idx="1"/>
              <a:endCxn id="15" idx="0"/>
            </p:cNvCxnSpPr>
            <p:nvPr/>
          </p:nvCxnSpPr>
          <p:spPr>
            <a:xfrm rot="10800000" flipV="1">
              <a:off x="2992471" y="4316890"/>
              <a:ext cx="4766408" cy="335283"/>
            </a:xfrm>
            <a:prstGeom prst="bentConnector2">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521FE28-382B-7589-1C3C-3F5A8F10E924}"/>
              </a:ext>
            </a:extLst>
          </p:cNvPr>
          <p:cNvSpPr/>
          <p:nvPr/>
        </p:nvSpPr>
        <p:spPr>
          <a:xfrm>
            <a:off x="1835659" y="2516571"/>
            <a:ext cx="894535" cy="14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2F40705-ACBD-1FA2-281C-7D1389AFF331}"/>
              </a:ext>
            </a:extLst>
          </p:cNvPr>
          <p:cNvSpPr/>
          <p:nvPr/>
        </p:nvSpPr>
        <p:spPr>
          <a:xfrm>
            <a:off x="1006910" y="2485093"/>
            <a:ext cx="381908" cy="14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Connector: Elbow 45">
            <a:extLst>
              <a:ext uri="{FF2B5EF4-FFF2-40B4-BE49-F238E27FC236}">
                <a16:creationId xmlns:a16="http://schemas.microsoft.com/office/drawing/2014/main" id="{FAA9262E-C7DA-EC2E-CE41-D732FBA3668F}"/>
              </a:ext>
            </a:extLst>
          </p:cNvPr>
          <p:cNvCxnSpPr>
            <a:cxnSpLocks/>
            <a:stCxn id="12" idx="1"/>
            <a:endCxn id="63" idx="2"/>
          </p:cNvCxnSpPr>
          <p:nvPr/>
        </p:nvCxnSpPr>
        <p:spPr>
          <a:xfrm rot="10800000" flipV="1">
            <a:off x="1236676" y="2013012"/>
            <a:ext cx="6590588" cy="696912"/>
          </a:xfrm>
          <a:prstGeom prst="bentConnector4">
            <a:avLst>
              <a:gd name="adj1" fmla="val 2914"/>
              <a:gd name="adj2" fmla="val 132802"/>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AB8D9786-3413-6214-7ED0-9A20C4EE50C3}"/>
              </a:ext>
            </a:extLst>
          </p:cNvPr>
          <p:cNvGrpSpPr/>
          <p:nvPr/>
        </p:nvGrpSpPr>
        <p:grpSpPr>
          <a:xfrm>
            <a:off x="4433122" y="3820153"/>
            <a:ext cx="5579558" cy="2999189"/>
            <a:chOff x="4989162" y="4046183"/>
            <a:chExt cx="5023518" cy="2773159"/>
          </a:xfrm>
        </p:grpSpPr>
        <p:pic>
          <p:nvPicPr>
            <p:cNvPr id="6" name="Picture 5" descr="A screenshot of a computer&#10;&#10;Description automatically generated">
              <a:extLst>
                <a:ext uri="{FF2B5EF4-FFF2-40B4-BE49-F238E27FC236}">
                  <a16:creationId xmlns:a16="http://schemas.microsoft.com/office/drawing/2014/main" id="{AB4FD79C-4B42-ED78-EDE2-C927AB601AB6}"/>
                </a:ext>
              </a:extLst>
            </p:cNvPr>
            <p:cNvPicPr>
              <a:picLocks noChangeAspect="1"/>
            </p:cNvPicPr>
            <p:nvPr/>
          </p:nvPicPr>
          <p:blipFill>
            <a:blip r:embed="rId6"/>
            <a:stretch>
              <a:fillRect/>
            </a:stretch>
          </p:blipFill>
          <p:spPr>
            <a:xfrm>
              <a:off x="4989162" y="4046183"/>
              <a:ext cx="5023518" cy="2773159"/>
            </a:xfrm>
            <a:prstGeom prst="rect">
              <a:avLst/>
            </a:prstGeom>
            <a:ln w="12700">
              <a:solidFill>
                <a:srgbClr val="9F9F9F"/>
              </a:solidFill>
            </a:ln>
          </p:spPr>
        </p:pic>
        <p:sp>
          <p:nvSpPr>
            <p:cNvPr id="54" name="Rectangle: Rounded Corners 53">
              <a:extLst>
                <a:ext uri="{FF2B5EF4-FFF2-40B4-BE49-F238E27FC236}">
                  <a16:creationId xmlns:a16="http://schemas.microsoft.com/office/drawing/2014/main" id="{AD3EBD3E-CBAE-069E-284E-A0809BDBEE42}"/>
                </a:ext>
              </a:extLst>
            </p:cNvPr>
            <p:cNvSpPr/>
            <p:nvPr/>
          </p:nvSpPr>
          <p:spPr>
            <a:xfrm>
              <a:off x="9052365" y="5830267"/>
              <a:ext cx="365955" cy="120061"/>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5" name="Rectangle 54">
              <a:extLst>
                <a:ext uri="{FF2B5EF4-FFF2-40B4-BE49-F238E27FC236}">
                  <a16:creationId xmlns:a16="http://schemas.microsoft.com/office/drawing/2014/main" id="{2BC1149A-1E3D-AA1D-A5D1-1F0C35216AFA}"/>
                </a:ext>
              </a:extLst>
            </p:cNvPr>
            <p:cNvSpPr/>
            <p:nvPr/>
          </p:nvSpPr>
          <p:spPr>
            <a:xfrm>
              <a:off x="7651265" y="5697021"/>
              <a:ext cx="1730479" cy="90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6" name="Rectangle: Rounded Corners 55">
              <a:extLst>
                <a:ext uri="{FF2B5EF4-FFF2-40B4-BE49-F238E27FC236}">
                  <a16:creationId xmlns:a16="http://schemas.microsoft.com/office/drawing/2014/main" id="{A629191D-6C85-B134-7BC4-AE05D6EA0AEB}"/>
                </a:ext>
              </a:extLst>
            </p:cNvPr>
            <p:cNvSpPr/>
            <p:nvPr/>
          </p:nvSpPr>
          <p:spPr>
            <a:xfrm>
              <a:off x="5446581" y="6327648"/>
              <a:ext cx="365955" cy="128016"/>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7" name="Rectangle: Rounded Corners 56">
              <a:extLst>
                <a:ext uri="{FF2B5EF4-FFF2-40B4-BE49-F238E27FC236}">
                  <a16:creationId xmlns:a16="http://schemas.microsoft.com/office/drawing/2014/main" id="{E5C288B0-6BFC-40CC-D35D-84D58289C702}"/>
                </a:ext>
              </a:extLst>
            </p:cNvPr>
            <p:cNvSpPr/>
            <p:nvPr/>
          </p:nvSpPr>
          <p:spPr>
            <a:xfrm>
              <a:off x="6671007" y="6629400"/>
              <a:ext cx="575195" cy="189942"/>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8" name="Rectangle 57">
              <a:extLst>
                <a:ext uri="{FF2B5EF4-FFF2-40B4-BE49-F238E27FC236}">
                  <a16:creationId xmlns:a16="http://schemas.microsoft.com/office/drawing/2014/main" id="{4A455D3F-40CB-0FFE-3505-F9AC276124FB}"/>
                </a:ext>
              </a:extLst>
            </p:cNvPr>
            <p:cNvSpPr/>
            <p:nvPr/>
          </p:nvSpPr>
          <p:spPr>
            <a:xfrm>
              <a:off x="5648732" y="4428207"/>
              <a:ext cx="1181836" cy="128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9" name="Rectangle 58">
              <a:extLst>
                <a:ext uri="{FF2B5EF4-FFF2-40B4-BE49-F238E27FC236}">
                  <a16:creationId xmlns:a16="http://schemas.microsoft.com/office/drawing/2014/main" id="{438AD6DC-EC0F-6AD1-3AC8-006D73A4961B}"/>
                </a:ext>
              </a:extLst>
            </p:cNvPr>
            <p:cNvSpPr/>
            <p:nvPr/>
          </p:nvSpPr>
          <p:spPr>
            <a:xfrm>
              <a:off x="9813239" y="4098266"/>
              <a:ext cx="182978" cy="89685"/>
            </a:xfrm>
            <a:prstGeom prst="rect">
              <a:avLst/>
            </a:prstGeom>
            <a:solidFill>
              <a:srgbClr val="D4E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Rounded Corners 62">
            <a:extLst>
              <a:ext uri="{FF2B5EF4-FFF2-40B4-BE49-F238E27FC236}">
                <a16:creationId xmlns:a16="http://schemas.microsoft.com/office/drawing/2014/main" id="{63153B29-C894-BD84-6851-1D7DC00644E8}"/>
              </a:ext>
            </a:extLst>
          </p:cNvPr>
          <p:cNvSpPr/>
          <p:nvPr/>
        </p:nvSpPr>
        <p:spPr>
          <a:xfrm>
            <a:off x="735992" y="2504617"/>
            <a:ext cx="1001367" cy="205307"/>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1256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0B3920-718D-EDA2-83C2-E2CB47B3F0D8}"/>
              </a:ext>
            </a:extLst>
          </p:cNvPr>
          <p:cNvSpPr>
            <a:spLocks noGrp="1"/>
          </p:cNvSpPr>
          <p:nvPr>
            <p:ph type="body" sz="quarter" idx="10"/>
          </p:nvPr>
        </p:nvSpPr>
        <p:spPr/>
        <p:txBody>
          <a:bodyPr/>
          <a:lstStyle/>
          <a:p>
            <a:r>
              <a:rPr lang="en-US"/>
              <a:t>How to View an Application</a:t>
            </a:r>
          </a:p>
        </p:txBody>
      </p:sp>
      <p:sp>
        <p:nvSpPr>
          <p:cNvPr id="5" name="Slide Number Placeholder 4">
            <a:extLst>
              <a:ext uri="{FF2B5EF4-FFF2-40B4-BE49-F238E27FC236}">
                <a16:creationId xmlns:a16="http://schemas.microsoft.com/office/drawing/2014/main" id="{7C714526-7AE6-AC51-7C17-86292FEAFF65}"/>
              </a:ext>
            </a:extLst>
          </p:cNvPr>
          <p:cNvSpPr>
            <a:spLocks noGrp="1"/>
          </p:cNvSpPr>
          <p:nvPr>
            <p:ph type="sldNum" sz="quarter" idx="13"/>
          </p:nvPr>
        </p:nvSpPr>
        <p:spPr/>
        <p:txBody>
          <a:bodyPr/>
          <a:lstStyle/>
          <a:p>
            <a:fld id="{E1123682-AE52-6D45-865E-F1EB3AE0E340}" type="slidenum">
              <a:rPr lang="en-US" dirty="0" smtClean="0"/>
              <a:pPr/>
              <a:t>44</a:t>
            </a:fld>
            <a:endParaRPr lang="en-US"/>
          </a:p>
        </p:txBody>
      </p:sp>
    </p:spTree>
    <p:custDataLst>
      <p:tags r:id="rId1"/>
    </p:custDataLst>
    <p:extLst>
      <p:ext uri="{BB962C8B-B14F-4D97-AF65-F5344CB8AC3E}">
        <p14:creationId xmlns:p14="http://schemas.microsoft.com/office/powerpoint/2010/main" val="2241892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Connector: Elbow 28">
            <a:extLst>
              <a:ext uri="{FF2B5EF4-FFF2-40B4-BE49-F238E27FC236}">
                <a16:creationId xmlns:a16="http://schemas.microsoft.com/office/drawing/2014/main" id="{5BE0A025-A407-E5F6-28C1-244BC80D3A5C}"/>
              </a:ext>
            </a:extLst>
          </p:cNvPr>
          <p:cNvCxnSpPr>
            <a:cxnSpLocks/>
            <a:stCxn id="23" idx="3"/>
            <a:endCxn id="17" idx="2"/>
          </p:cNvCxnSpPr>
          <p:nvPr/>
        </p:nvCxnSpPr>
        <p:spPr>
          <a:xfrm flipH="1">
            <a:off x="2277811" y="1746909"/>
            <a:ext cx="4689917" cy="3467368"/>
          </a:xfrm>
          <a:prstGeom prst="bentConnector4">
            <a:avLst>
              <a:gd name="adj1" fmla="val -4874"/>
              <a:gd name="adj2" fmla="val 106593"/>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DA17DBB9-FDB0-ADCF-6367-50278D1F2576}"/>
              </a:ext>
            </a:extLst>
          </p:cNvPr>
          <p:cNvCxnSpPr>
            <a:cxnSpLocks/>
            <a:stCxn id="12" idx="3"/>
            <a:endCxn id="27" idx="2"/>
          </p:cNvCxnSpPr>
          <p:nvPr/>
        </p:nvCxnSpPr>
        <p:spPr>
          <a:xfrm flipH="1">
            <a:off x="4852311" y="4653476"/>
            <a:ext cx="4798747" cy="1688015"/>
          </a:xfrm>
          <a:prstGeom prst="bentConnector4">
            <a:avLst>
              <a:gd name="adj1" fmla="val -42874"/>
              <a:gd name="adj2" fmla="val 113543"/>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87738D8-AFCA-50B9-B68C-1925D34C7BAC}"/>
              </a:ext>
            </a:extLst>
          </p:cNvPr>
          <p:cNvSpPr>
            <a:spLocks noGrp="1"/>
          </p:cNvSpPr>
          <p:nvPr>
            <p:ph type="title"/>
          </p:nvPr>
        </p:nvSpPr>
        <p:spPr/>
        <p:txBody>
          <a:bodyPr/>
          <a:lstStyle/>
          <a:p>
            <a:r>
              <a:rPr lang="en-US"/>
              <a:t>How to View an Application via MyEnergy?</a:t>
            </a:r>
          </a:p>
        </p:txBody>
      </p:sp>
      <p:sp>
        <p:nvSpPr>
          <p:cNvPr id="3" name="Text Placeholder 2">
            <a:extLst>
              <a:ext uri="{FF2B5EF4-FFF2-40B4-BE49-F238E27FC236}">
                <a16:creationId xmlns:a16="http://schemas.microsoft.com/office/drawing/2014/main" id="{CF7B1CB0-C6DA-5ED7-2826-32F080BD68B5}"/>
              </a:ext>
            </a:extLst>
          </p:cNvPr>
          <p:cNvSpPr>
            <a:spLocks noGrp="1"/>
          </p:cNvSpPr>
          <p:nvPr>
            <p:ph type="body" sz="quarter" idx="13"/>
          </p:nvPr>
        </p:nvSpPr>
        <p:spPr/>
        <p:txBody>
          <a:bodyPr/>
          <a:lstStyle/>
          <a:p>
            <a:r>
              <a:rPr lang="en-US"/>
              <a:t>Application management</a:t>
            </a:r>
          </a:p>
        </p:txBody>
      </p:sp>
      <p:sp>
        <p:nvSpPr>
          <p:cNvPr id="23" name="TextBox 22">
            <a:extLst>
              <a:ext uri="{FF2B5EF4-FFF2-40B4-BE49-F238E27FC236}">
                <a16:creationId xmlns:a16="http://schemas.microsoft.com/office/drawing/2014/main" id="{3EC111B2-B6D4-5B49-4D88-DF50FC9C6A8F}"/>
              </a:ext>
            </a:extLst>
          </p:cNvPr>
          <p:cNvSpPr txBox="1"/>
          <p:nvPr/>
        </p:nvSpPr>
        <p:spPr>
          <a:xfrm>
            <a:off x="609599" y="1593020"/>
            <a:ext cx="6358129" cy="307777"/>
          </a:xfrm>
          <a:prstGeom prst="rect">
            <a:avLst/>
          </a:prstGeom>
          <a:noFill/>
        </p:spPr>
        <p:txBody>
          <a:bodyPr wrap="square">
            <a:spAutoFit/>
          </a:bodyPr>
          <a:lstStyle/>
          <a:p>
            <a:r>
              <a:rPr kumimoji="0" lang="en-US" sz="1400" b="0" i="0" u="none" strike="noStrike" kern="1200" cap="none" spc="0" normalizeH="0" baseline="0" noProof="0">
                <a:ln>
                  <a:noFill/>
                </a:ln>
                <a:solidFill>
                  <a:srgbClr val="4E5766"/>
                </a:solidFill>
                <a:effectLst/>
                <a:uLnTx/>
                <a:uFillTx/>
                <a:latin typeface="Segoe UI"/>
                <a:ea typeface="+mn-ea"/>
                <a:cs typeface="+mn-cs"/>
              </a:rPr>
              <a:t>Step 1. Open MyEnergy and </a:t>
            </a:r>
            <a:r>
              <a:rPr kumimoji="0" lang="en-US" sz="1400" b="0" i="0" u="none" strike="noStrike" kern="1200" cap="none" spc="0" normalizeH="0" baseline="0" noProof="0" err="1">
                <a:ln>
                  <a:noFill/>
                </a:ln>
                <a:solidFill>
                  <a:srgbClr val="4E5766"/>
                </a:solidFill>
                <a:effectLst/>
                <a:uLnTx/>
                <a:uFillTx/>
                <a:latin typeface="Segoe UI"/>
                <a:ea typeface="+mn-ea"/>
                <a:cs typeface="+mn-cs"/>
              </a:rPr>
              <a:t>Scrol</a:t>
            </a:r>
            <a:r>
              <a:rPr lang="en-US" sz="1400">
                <a:solidFill>
                  <a:srgbClr val="4E5766"/>
                </a:solidFill>
                <a:latin typeface="Segoe UI"/>
              </a:rPr>
              <a:t>l to</a:t>
            </a:r>
            <a:r>
              <a:rPr kumimoji="0" lang="en-US" sz="1400" b="0" i="0" u="none" strike="noStrike" kern="1200" cap="none" spc="0" normalizeH="0" baseline="0" noProof="0">
                <a:ln>
                  <a:noFill/>
                </a:ln>
                <a:solidFill>
                  <a:srgbClr val="4E5766"/>
                </a:solidFill>
                <a:effectLst/>
                <a:uLnTx/>
                <a:uFillTx/>
                <a:latin typeface="Segoe UI"/>
                <a:ea typeface="+mn-ea"/>
                <a:cs typeface="+mn-cs"/>
              </a:rPr>
              <a:t> </a:t>
            </a:r>
            <a:r>
              <a:rPr kumimoji="0" lang="en-US" sz="1400" b="1" i="0" u="none" strike="noStrike" kern="1200" cap="none" spc="0" normalizeH="0" baseline="0" noProof="0">
                <a:ln>
                  <a:noFill/>
                </a:ln>
                <a:solidFill>
                  <a:srgbClr val="4E5766"/>
                </a:solidFill>
                <a:effectLst/>
                <a:uLnTx/>
                <a:uFillTx/>
                <a:latin typeface="Segoe UI"/>
                <a:ea typeface="+mn-ea"/>
                <a:cs typeface="+mn-cs"/>
              </a:rPr>
              <a:t>My Projects and Applications</a:t>
            </a:r>
            <a:endParaRPr lang="en-US" b="1"/>
          </a:p>
        </p:txBody>
      </p:sp>
      <p:grpSp>
        <p:nvGrpSpPr>
          <p:cNvPr id="18" name="Group 17">
            <a:extLst>
              <a:ext uri="{FF2B5EF4-FFF2-40B4-BE49-F238E27FC236}">
                <a16:creationId xmlns:a16="http://schemas.microsoft.com/office/drawing/2014/main" id="{FC66A5B2-FB5B-C4C8-061C-7FAC93BEE854}"/>
              </a:ext>
            </a:extLst>
          </p:cNvPr>
          <p:cNvGrpSpPr/>
          <p:nvPr/>
        </p:nvGrpSpPr>
        <p:grpSpPr>
          <a:xfrm>
            <a:off x="609599" y="1995363"/>
            <a:ext cx="6358129" cy="3218915"/>
            <a:chOff x="609599" y="1900798"/>
            <a:chExt cx="6358129" cy="3218915"/>
          </a:xfrm>
        </p:grpSpPr>
        <p:pic>
          <p:nvPicPr>
            <p:cNvPr id="16" name="Picture 15">
              <a:extLst>
                <a:ext uri="{FF2B5EF4-FFF2-40B4-BE49-F238E27FC236}">
                  <a16:creationId xmlns:a16="http://schemas.microsoft.com/office/drawing/2014/main" id="{E8430F0A-1169-5A77-455C-F363D28DC7C9}"/>
                </a:ext>
              </a:extLst>
            </p:cNvPr>
            <p:cNvPicPr>
              <a:picLocks noChangeAspect="1"/>
            </p:cNvPicPr>
            <p:nvPr/>
          </p:nvPicPr>
          <p:blipFill rotWithShape="1">
            <a:blip r:embed="rId4"/>
            <a:srcRect l="-1585" r="13456" b="5325"/>
            <a:stretch/>
          </p:blipFill>
          <p:spPr>
            <a:xfrm>
              <a:off x="609599" y="1900798"/>
              <a:ext cx="6358129" cy="3218915"/>
            </a:xfrm>
            <a:prstGeom prst="rect">
              <a:avLst/>
            </a:prstGeom>
            <a:ln w="12700">
              <a:solidFill>
                <a:srgbClr val="9F9F9F"/>
              </a:solidFill>
            </a:ln>
          </p:spPr>
        </p:pic>
        <p:sp>
          <p:nvSpPr>
            <p:cNvPr id="17" name="Rectangle: Rounded Corners 16">
              <a:extLst>
                <a:ext uri="{FF2B5EF4-FFF2-40B4-BE49-F238E27FC236}">
                  <a16:creationId xmlns:a16="http://schemas.microsoft.com/office/drawing/2014/main" id="{B96966D6-DD94-6F1F-5469-5C38164A3D7D}"/>
                </a:ext>
              </a:extLst>
            </p:cNvPr>
            <p:cNvSpPr/>
            <p:nvPr/>
          </p:nvSpPr>
          <p:spPr>
            <a:xfrm>
              <a:off x="1582574" y="4783347"/>
              <a:ext cx="1390474" cy="336365"/>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A66BEFD2-951B-4B67-A902-7AEA69DB7AD0}"/>
              </a:ext>
            </a:extLst>
          </p:cNvPr>
          <p:cNvSpPr txBox="1"/>
          <p:nvPr/>
        </p:nvSpPr>
        <p:spPr>
          <a:xfrm>
            <a:off x="7307908" y="4495045"/>
            <a:ext cx="2343150" cy="316862"/>
          </a:xfrm>
          <a:prstGeom prst="rect">
            <a:avLst/>
          </a:prstGeom>
          <a:noFill/>
        </p:spPr>
        <p:txBody>
          <a:bodyPr wrap="square">
            <a:spAutoFit/>
          </a:bodyPr>
          <a:lstStyle/>
          <a:p>
            <a:r>
              <a:rPr kumimoji="0" lang="en-US" sz="1400" b="0" i="0" u="none" strike="noStrike" kern="1200" cap="none" spc="0" normalizeH="0" baseline="0" noProof="0">
                <a:ln>
                  <a:noFill/>
                </a:ln>
                <a:solidFill>
                  <a:srgbClr val="4E5766"/>
                </a:solidFill>
                <a:effectLst/>
                <a:uLnTx/>
                <a:uFillTx/>
                <a:latin typeface="Segoe UI"/>
                <a:ea typeface="+mn-ea"/>
                <a:cs typeface="+mn-cs"/>
              </a:rPr>
              <a:t>Step 2. </a:t>
            </a:r>
            <a:r>
              <a:rPr lang="en-US" sz="1400">
                <a:solidFill>
                  <a:srgbClr val="4E5766"/>
                </a:solidFill>
                <a:latin typeface="Segoe UI"/>
              </a:rPr>
              <a:t>Open</a:t>
            </a:r>
            <a:r>
              <a:rPr kumimoji="0" lang="en-US" sz="1400" b="0" i="0" u="none" strike="noStrike" kern="1200" cap="none" spc="0" normalizeH="0" baseline="0" noProof="0">
                <a:ln>
                  <a:noFill/>
                </a:ln>
                <a:solidFill>
                  <a:srgbClr val="4E5766"/>
                </a:solidFill>
                <a:effectLst/>
                <a:uLnTx/>
                <a:uFillTx/>
                <a:latin typeface="Segoe UI"/>
                <a:ea typeface="+mn-ea"/>
                <a:cs typeface="+mn-cs"/>
              </a:rPr>
              <a:t> </a:t>
            </a:r>
            <a:r>
              <a:rPr kumimoji="0" lang="en-US" sz="1400" b="1" i="0" u="none" strike="noStrike" kern="1200" cap="none" spc="0" normalizeH="0" baseline="0" noProof="0">
                <a:ln>
                  <a:noFill/>
                </a:ln>
                <a:solidFill>
                  <a:srgbClr val="4E5766"/>
                </a:solidFill>
                <a:effectLst/>
                <a:uLnTx/>
                <a:uFillTx/>
                <a:latin typeface="Segoe UI"/>
                <a:ea typeface="+mn-ea"/>
                <a:cs typeface="+mn-cs"/>
              </a:rPr>
              <a:t>Application</a:t>
            </a:r>
            <a:endParaRPr lang="en-US" b="1"/>
          </a:p>
        </p:txBody>
      </p:sp>
      <p:grpSp>
        <p:nvGrpSpPr>
          <p:cNvPr id="28" name="Group 27">
            <a:extLst>
              <a:ext uri="{FF2B5EF4-FFF2-40B4-BE49-F238E27FC236}">
                <a16:creationId xmlns:a16="http://schemas.microsoft.com/office/drawing/2014/main" id="{243324D7-0DA1-8DCF-2FE0-8BBEA7122DDF}"/>
              </a:ext>
            </a:extLst>
          </p:cNvPr>
          <p:cNvGrpSpPr>
            <a:grpSpLocks noChangeAspect="1"/>
          </p:cNvGrpSpPr>
          <p:nvPr/>
        </p:nvGrpSpPr>
        <p:grpSpPr>
          <a:xfrm>
            <a:off x="3947189" y="4985239"/>
            <a:ext cx="7643149" cy="1358047"/>
            <a:chOff x="5181599" y="2936162"/>
            <a:chExt cx="7643149" cy="1358047"/>
          </a:xfrm>
        </p:grpSpPr>
        <p:sp>
          <p:nvSpPr>
            <p:cNvPr id="27" name="Rectangle: Rounded Corners 26">
              <a:extLst>
                <a:ext uri="{FF2B5EF4-FFF2-40B4-BE49-F238E27FC236}">
                  <a16:creationId xmlns:a16="http://schemas.microsoft.com/office/drawing/2014/main" id="{6183A4FB-6954-B49F-0BCB-DB54F97254D2}"/>
                </a:ext>
              </a:extLst>
            </p:cNvPr>
            <p:cNvSpPr/>
            <p:nvPr/>
          </p:nvSpPr>
          <p:spPr>
            <a:xfrm>
              <a:off x="5644945" y="4080789"/>
              <a:ext cx="883552" cy="211625"/>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C2CE98-9848-06C0-3503-9A5C898282E3}"/>
                </a:ext>
              </a:extLst>
            </p:cNvPr>
            <p:cNvPicPr>
              <a:picLocks noChangeAspect="1"/>
            </p:cNvPicPr>
            <p:nvPr/>
          </p:nvPicPr>
          <p:blipFill rotWithShape="1">
            <a:blip r:embed="rId5"/>
            <a:srcRect l="-1590" t="3889" r="987" b="50499"/>
            <a:stretch/>
          </p:blipFill>
          <p:spPr>
            <a:xfrm>
              <a:off x="5181599" y="2936162"/>
              <a:ext cx="7643149" cy="1358047"/>
            </a:xfrm>
            <a:prstGeom prst="rect">
              <a:avLst/>
            </a:prstGeom>
            <a:ln w="12700">
              <a:solidFill>
                <a:srgbClr val="9F9F9F"/>
              </a:solidFill>
            </a:ln>
          </p:spPr>
        </p:pic>
      </p:grpSp>
    </p:spTree>
    <p:custDataLst>
      <p:tags r:id="rId1"/>
    </p:custDataLst>
    <p:extLst>
      <p:ext uri="{BB962C8B-B14F-4D97-AF65-F5344CB8AC3E}">
        <p14:creationId xmlns:p14="http://schemas.microsoft.com/office/powerpoint/2010/main" val="232310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C27197-A040-2D21-B6F5-BACD9915E760}"/>
              </a:ext>
            </a:extLst>
          </p:cNvPr>
          <p:cNvSpPr>
            <a:spLocks noGrp="1"/>
          </p:cNvSpPr>
          <p:nvPr>
            <p:ph type="title"/>
          </p:nvPr>
        </p:nvSpPr>
        <p:spPr/>
        <p:txBody>
          <a:bodyPr/>
          <a:lstStyle/>
          <a:p>
            <a:r>
              <a:rPr lang="en-US"/>
              <a:t>Program Management</a:t>
            </a:r>
            <a:br>
              <a:rPr lang="en-US"/>
            </a:br>
            <a:r>
              <a:rPr lang="en-US"/>
              <a:t>(</a:t>
            </a:r>
            <a:r>
              <a:rPr lang="en-US" err="1"/>
              <a:t>EmPower</a:t>
            </a:r>
            <a:r>
              <a:rPr lang="en-US"/>
              <a:t>+ and AUP)</a:t>
            </a:r>
          </a:p>
        </p:txBody>
      </p:sp>
      <p:sp>
        <p:nvSpPr>
          <p:cNvPr id="2" name="Slide Number Placeholder 5">
            <a:extLst>
              <a:ext uri="{FF2B5EF4-FFF2-40B4-BE49-F238E27FC236}">
                <a16:creationId xmlns:a16="http://schemas.microsoft.com/office/drawing/2014/main" id="{6D7E8B6C-C182-8CCC-2F9E-00451AC66FFA}"/>
              </a:ext>
            </a:extLst>
          </p:cNvPr>
          <p:cNvSpPr txBox="1">
            <a:spLocks/>
          </p:cNvSpPr>
          <p:nvPr/>
        </p:nvSpPr>
        <p:spPr>
          <a:xfrm>
            <a:off x="11149152" y="6381335"/>
            <a:ext cx="441186" cy="365125"/>
          </a:xfrm>
          <a:prstGeom prst="rect">
            <a:avLst/>
          </a:prstGeom>
        </p:spPr>
        <p:txBody>
          <a:bodyPr lIns="0" tIns="0" rIns="0" bIns="0" anchor="ctr"/>
          <a:lstStyle>
            <a:defPPr>
              <a:defRPr lang="en-US"/>
            </a:defPPr>
            <a:lvl1pPr marL="0" algn="r" defTabSz="914400" rtl="0" eaLnBrk="1" latinLnBrk="0" hangingPunct="1">
              <a:defRPr sz="900" b="1" kern="1200">
                <a:solidFill>
                  <a:srgbClr val="7B86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23682-AE52-6D45-865E-F1EB3AE0E340}" type="slidenum">
              <a:rPr lang="en-US" smtClean="0">
                <a:solidFill>
                  <a:schemeClr val="bg1"/>
                </a:solidFill>
              </a:rPr>
              <a:pPr/>
              <a:t>46</a:t>
            </a:fld>
            <a:endParaRPr lang="en-US">
              <a:solidFill>
                <a:schemeClr val="bg1"/>
              </a:solidFill>
            </a:endParaRPr>
          </a:p>
        </p:txBody>
      </p:sp>
    </p:spTree>
    <p:custDataLst>
      <p:tags r:id="rId1"/>
    </p:custDataLst>
    <p:extLst>
      <p:ext uri="{BB962C8B-B14F-4D97-AF65-F5344CB8AC3E}">
        <p14:creationId xmlns:p14="http://schemas.microsoft.com/office/powerpoint/2010/main" val="1516546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6406D9-F304-41BA-5163-5DC467EB3BAD}"/>
              </a:ext>
            </a:extLst>
          </p:cNvPr>
          <p:cNvSpPr>
            <a:spLocks noGrp="1"/>
          </p:cNvSpPr>
          <p:nvPr>
            <p:ph type="body" sz="quarter" idx="10"/>
          </p:nvPr>
        </p:nvSpPr>
        <p:spPr/>
        <p:txBody>
          <a:bodyPr/>
          <a:lstStyle/>
          <a:p>
            <a:r>
              <a:rPr lang="en-US"/>
              <a:t>How to Search for Installation Contractors on the NYSERDA Website</a:t>
            </a:r>
          </a:p>
        </p:txBody>
      </p:sp>
      <p:sp>
        <p:nvSpPr>
          <p:cNvPr id="5" name="Slide Number Placeholder 4">
            <a:extLst>
              <a:ext uri="{FF2B5EF4-FFF2-40B4-BE49-F238E27FC236}">
                <a16:creationId xmlns:a16="http://schemas.microsoft.com/office/drawing/2014/main" id="{E70B6D2E-AF37-4E86-664C-E3AD819F3B57}"/>
              </a:ext>
            </a:extLst>
          </p:cNvPr>
          <p:cNvSpPr>
            <a:spLocks noGrp="1"/>
          </p:cNvSpPr>
          <p:nvPr>
            <p:ph type="sldNum" sz="quarter" idx="13"/>
          </p:nvPr>
        </p:nvSpPr>
        <p:spPr/>
        <p:txBody>
          <a:bodyPr/>
          <a:lstStyle/>
          <a:p>
            <a:fld id="{E1123682-AE52-6D45-865E-F1EB3AE0E340}" type="slidenum">
              <a:rPr lang="en-US" smtClean="0"/>
              <a:pPr/>
              <a:t>47</a:t>
            </a:fld>
            <a:endParaRPr lang="en-US"/>
          </a:p>
        </p:txBody>
      </p:sp>
    </p:spTree>
    <p:custDataLst>
      <p:tags r:id="rId1"/>
    </p:custDataLst>
    <p:extLst>
      <p:ext uri="{BB962C8B-B14F-4D97-AF65-F5344CB8AC3E}">
        <p14:creationId xmlns:p14="http://schemas.microsoft.com/office/powerpoint/2010/main" val="517335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A725-341B-02D7-F476-3DBFE56198D6}"/>
              </a:ext>
            </a:extLst>
          </p:cNvPr>
          <p:cNvSpPr>
            <a:spLocks noGrp="1"/>
          </p:cNvSpPr>
          <p:nvPr>
            <p:ph type="title"/>
          </p:nvPr>
        </p:nvSpPr>
        <p:spPr/>
        <p:txBody>
          <a:bodyPr/>
          <a:lstStyle/>
          <a:p>
            <a:r>
              <a:rPr lang="en-US"/>
              <a:t>How to Search for Installation Contractors on the NYSERDA Website?</a:t>
            </a:r>
          </a:p>
        </p:txBody>
      </p:sp>
      <p:sp>
        <p:nvSpPr>
          <p:cNvPr id="3" name="Text Placeholder 2">
            <a:extLst>
              <a:ext uri="{FF2B5EF4-FFF2-40B4-BE49-F238E27FC236}">
                <a16:creationId xmlns:a16="http://schemas.microsoft.com/office/drawing/2014/main" id="{F2BAE7DA-D37F-69BE-B801-6E70E13C178A}"/>
              </a:ext>
            </a:extLst>
          </p:cNvPr>
          <p:cNvSpPr>
            <a:spLocks noGrp="1"/>
          </p:cNvSpPr>
          <p:nvPr>
            <p:ph type="body" sz="quarter" idx="13"/>
          </p:nvPr>
        </p:nvSpPr>
        <p:spPr/>
        <p:txBody>
          <a:bodyPr/>
          <a:lstStyle/>
          <a:p>
            <a:r>
              <a:rPr lang="en-US"/>
              <a:t>Program management</a:t>
            </a:r>
          </a:p>
        </p:txBody>
      </p:sp>
      <p:sp>
        <p:nvSpPr>
          <p:cNvPr id="9" name="TextBox 8">
            <a:extLst>
              <a:ext uri="{FF2B5EF4-FFF2-40B4-BE49-F238E27FC236}">
                <a16:creationId xmlns:a16="http://schemas.microsoft.com/office/drawing/2014/main" id="{71051D12-12D6-471D-FD4D-F7457DBA013A}"/>
              </a:ext>
            </a:extLst>
          </p:cNvPr>
          <p:cNvSpPr txBox="1"/>
          <p:nvPr/>
        </p:nvSpPr>
        <p:spPr>
          <a:xfrm>
            <a:off x="609600" y="1582746"/>
            <a:ext cx="7342071" cy="307777"/>
          </a:xfrm>
          <a:prstGeom prst="rect">
            <a:avLst/>
          </a:prstGeom>
          <a:noFill/>
        </p:spPr>
        <p:txBody>
          <a:bodyPr wrap="square">
            <a:spAutoFit/>
          </a:bodyPr>
          <a:lstStyle/>
          <a:p>
            <a:r>
              <a:rPr kumimoji="0" lang="en-US" sz="1400" b="0" i="0" u="none" strike="noStrike" kern="1200" cap="none" spc="0" normalizeH="0" baseline="0" noProof="0">
                <a:ln>
                  <a:noFill/>
                </a:ln>
                <a:solidFill>
                  <a:srgbClr val="4E5766"/>
                </a:solidFill>
                <a:effectLst/>
                <a:uLnTx/>
                <a:uFillTx/>
                <a:latin typeface="Segoe UI"/>
                <a:ea typeface="+mn-ea"/>
                <a:cs typeface="+mn-cs"/>
              </a:rPr>
              <a:t>Step 1. Open</a:t>
            </a:r>
            <a:r>
              <a:rPr lang="en-US" sz="1400">
                <a:solidFill>
                  <a:srgbClr val="4E5766"/>
                </a:solidFill>
                <a:latin typeface="Segoe UI"/>
              </a:rPr>
              <a:t> </a:t>
            </a:r>
            <a:r>
              <a:rPr lang="en-US" sz="1400" err="1">
                <a:solidFill>
                  <a:srgbClr val="4E5766"/>
                </a:solidFill>
                <a:latin typeface="Segoe UI"/>
              </a:rPr>
              <a:t>MyEnergy</a:t>
            </a:r>
            <a:r>
              <a:rPr lang="en-US" sz="1400">
                <a:solidFill>
                  <a:srgbClr val="4E5766"/>
                </a:solidFill>
                <a:latin typeface="Segoe UI"/>
              </a:rPr>
              <a:t> Home Page, Scroll down the Page, and Click </a:t>
            </a:r>
            <a:r>
              <a:rPr lang="en-US" sz="1400" b="1">
                <a:solidFill>
                  <a:srgbClr val="4E5766"/>
                </a:solidFill>
                <a:latin typeface="Segoe UI"/>
              </a:rPr>
              <a:t>Find a Contractor</a:t>
            </a:r>
            <a:endParaRPr lang="en-US" b="1"/>
          </a:p>
        </p:txBody>
      </p:sp>
      <p:pic>
        <p:nvPicPr>
          <p:cNvPr id="16" name="Picture 15">
            <a:extLst>
              <a:ext uri="{FF2B5EF4-FFF2-40B4-BE49-F238E27FC236}">
                <a16:creationId xmlns:a16="http://schemas.microsoft.com/office/drawing/2014/main" id="{B0F82751-B089-C6BA-A0B1-92B5E93864D5}"/>
              </a:ext>
            </a:extLst>
          </p:cNvPr>
          <p:cNvPicPr>
            <a:picLocks noChangeAspect="1"/>
          </p:cNvPicPr>
          <p:nvPr/>
        </p:nvPicPr>
        <p:blipFill rotWithShape="1">
          <a:blip r:embed="rId3"/>
          <a:srcRect l="4942" t="2249" r="1606" b="11983"/>
          <a:stretch/>
        </p:blipFill>
        <p:spPr>
          <a:xfrm>
            <a:off x="609600" y="1902238"/>
            <a:ext cx="7428491" cy="3374670"/>
          </a:xfrm>
          <a:prstGeom prst="rect">
            <a:avLst/>
          </a:prstGeom>
          <a:ln w="12700">
            <a:solidFill>
              <a:srgbClr val="9F9F9F"/>
            </a:solidFill>
          </a:ln>
        </p:spPr>
      </p:pic>
      <p:grpSp>
        <p:nvGrpSpPr>
          <p:cNvPr id="20" name="Group 19">
            <a:extLst>
              <a:ext uri="{FF2B5EF4-FFF2-40B4-BE49-F238E27FC236}">
                <a16:creationId xmlns:a16="http://schemas.microsoft.com/office/drawing/2014/main" id="{ED026229-4E36-21D2-8571-3AB689A66DB3}"/>
              </a:ext>
            </a:extLst>
          </p:cNvPr>
          <p:cNvGrpSpPr>
            <a:grpSpLocks noChangeAspect="1"/>
          </p:cNvGrpSpPr>
          <p:nvPr/>
        </p:nvGrpSpPr>
        <p:grpSpPr>
          <a:xfrm>
            <a:off x="6938976" y="2750224"/>
            <a:ext cx="3687315" cy="3261092"/>
            <a:chOff x="6938976" y="2750224"/>
            <a:chExt cx="3687315" cy="3261092"/>
          </a:xfrm>
        </p:grpSpPr>
        <p:pic>
          <p:nvPicPr>
            <p:cNvPr id="18" name="Picture 17">
              <a:extLst>
                <a:ext uri="{FF2B5EF4-FFF2-40B4-BE49-F238E27FC236}">
                  <a16:creationId xmlns:a16="http://schemas.microsoft.com/office/drawing/2014/main" id="{8802238C-DF08-4E9F-8217-E3ACA275A784}"/>
                </a:ext>
              </a:extLst>
            </p:cNvPr>
            <p:cNvPicPr>
              <a:picLocks noChangeAspect="1"/>
            </p:cNvPicPr>
            <p:nvPr/>
          </p:nvPicPr>
          <p:blipFill rotWithShape="1">
            <a:blip r:embed="rId4"/>
            <a:srcRect l="10224" t="26493" r="54373" b="9822"/>
            <a:stretch/>
          </p:blipFill>
          <p:spPr>
            <a:xfrm>
              <a:off x="6938976" y="2750224"/>
              <a:ext cx="3687315" cy="3261092"/>
            </a:xfrm>
            <a:prstGeom prst="rect">
              <a:avLst/>
            </a:prstGeom>
            <a:ln w="12700">
              <a:solidFill>
                <a:srgbClr val="9F9F9F"/>
              </a:solidFill>
            </a:ln>
          </p:spPr>
        </p:pic>
        <p:sp>
          <p:nvSpPr>
            <p:cNvPr id="19" name="Rectangle: Rounded Corners 18">
              <a:extLst>
                <a:ext uri="{FF2B5EF4-FFF2-40B4-BE49-F238E27FC236}">
                  <a16:creationId xmlns:a16="http://schemas.microsoft.com/office/drawing/2014/main" id="{EC07BE0D-6363-5166-9D09-C53646724DF3}"/>
                </a:ext>
              </a:extLst>
            </p:cNvPr>
            <p:cNvSpPr/>
            <p:nvPr/>
          </p:nvSpPr>
          <p:spPr>
            <a:xfrm>
              <a:off x="7944885" y="5576118"/>
              <a:ext cx="1598273" cy="258859"/>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Connector: Elbow 20">
            <a:extLst>
              <a:ext uri="{FF2B5EF4-FFF2-40B4-BE49-F238E27FC236}">
                <a16:creationId xmlns:a16="http://schemas.microsoft.com/office/drawing/2014/main" id="{E5938377-213E-AB34-F343-25484D8C4102}"/>
              </a:ext>
            </a:extLst>
          </p:cNvPr>
          <p:cNvCxnSpPr>
            <a:cxnSpLocks/>
            <a:stCxn id="9" idx="3"/>
            <a:endCxn id="19" idx="3"/>
          </p:cNvCxnSpPr>
          <p:nvPr/>
        </p:nvCxnSpPr>
        <p:spPr>
          <a:xfrm>
            <a:off x="7951671" y="1736635"/>
            <a:ext cx="1591487" cy="3968913"/>
          </a:xfrm>
          <a:prstGeom prst="bentConnector3">
            <a:avLst>
              <a:gd name="adj1" fmla="val 183790"/>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331EB4B-9C56-2B6C-DF65-F4B1A1BBC81B}"/>
              </a:ext>
            </a:extLst>
          </p:cNvPr>
          <p:cNvSpPr>
            <a:spLocks noGrp="1"/>
          </p:cNvSpPr>
          <p:nvPr>
            <p:ph type="sldNum" sz="quarter" idx="4"/>
          </p:nvPr>
        </p:nvSpPr>
        <p:spPr>
          <a:xfrm>
            <a:off x="11149152" y="6381335"/>
            <a:ext cx="441186" cy="365125"/>
          </a:xfrm>
        </p:spPr>
        <p:txBody>
          <a:bodyPr/>
          <a:lstStyle/>
          <a:p>
            <a:fld id="{E1123682-AE52-6D45-865E-F1EB3AE0E340}" type="slidenum">
              <a:rPr lang="en-US" smtClean="0"/>
              <a:pPr/>
              <a:t>48</a:t>
            </a:fld>
            <a:endParaRPr lang="en-US"/>
          </a:p>
        </p:txBody>
      </p:sp>
      <p:sp>
        <p:nvSpPr>
          <p:cNvPr id="4" name="TextBox 3">
            <a:extLst>
              <a:ext uri="{FF2B5EF4-FFF2-40B4-BE49-F238E27FC236}">
                <a16:creationId xmlns:a16="http://schemas.microsoft.com/office/drawing/2014/main" id="{2DB811C8-FAF6-FB49-7AF4-186BA45BAA74}"/>
              </a:ext>
            </a:extLst>
          </p:cNvPr>
          <p:cNvSpPr txBox="1"/>
          <p:nvPr/>
        </p:nvSpPr>
        <p:spPr>
          <a:xfrm>
            <a:off x="10736893" y="31941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00FF00"/>
                </a:highlight>
              </a:rPr>
              <a:t>Verified</a:t>
            </a:r>
            <a:endParaRPr lang="en-US"/>
          </a:p>
        </p:txBody>
      </p:sp>
    </p:spTree>
    <p:custDataLst>
      <p:tags r:id="rId1"/>
    </p:custDataLst>
    <p:extLst>
      <p:ext uri="{BB962C8B-B14F-4D97-AF65-F5344CB8AC3E}">
        <p14:creationId xmlns:p14="http://schemas.microsoft.com/office/powerpoint/2010/main" val="2140698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BD49A-D38B-B8FB-7EF8-A669B3FFF7C8}"/>
              </a:ext>
            </a:extLst>
          </p:cNvPr>
          <p:cNvSpPr>
            <a:spLocks noGrp="1"/>
          </p:cNvSpPr>
          <p:nvPr>
            <p:ph type="title"/>
          </p:nvPr>
        </p:nvSpPr>
        <p:spPr/>
        <p:txBody>
          <a:bodyPr/>
          <a:lstStyle/>
          <a:p>
            <a:r>
              <a:rPr lang="en-US" sz="1800">
                <a:cs typeface="Segoe UI"/>
              </a:rPr>
              <a:t>How to Search for Installation Contractors on the NYSERDA Website?</a:t>
            </a:r>
            <a:endParaRPr lang="en-US"/>
          </a:p>
        </p:txBody>
      </p:sp>
      <p:sp>
        <p:nvSpPr>
          <p:cNvPr id="3" name="Text Placeholder 2">
            <a:extLst>
              <a:ext uri="{FF2B5EF4-FFF2-40B4-BE49-F238E27FC236}">
                <a16:creationId xmlns:a16="http://schemas.microsoft.com/office/drawing/2014/main" id="{22B7F35E-ACFC-4378-A970-C589A906F230}"/>
              </a:ext>
            </a:extLst>
          </p:cNvPr>
          <p:cNvSpPr>
            <a:spLocks noGrp="1"/>
          </p:cNvSpPr>
          <p:nvPr>
            <p:ph type="body" sz="quarter" idx="13"/>
          </p:nvPr>
        </p:nvSpPr>
        <p:spPr/>
        <p:txBody>
          <a:bodyPr/>
          <a:lstStyle/>
          <a:p>
            <a:r>
              <a:rPr lang="en-US" sz="1100">
                <a:cs typeface="Segoe UI"/>
              </a:rPr>
              <a:t>Program management</a:t>
            </a:r>
            <a:endParaRPr lang="en-US"/>
          </a:p>
        </p:txBody>
      </p:sp>
      <p:sp>
        <p:nvSpPr>
          <p:cNvPr id="4" name="Slide Number Placeholder 3">
            <a:extLst>
              <a:ext uri="{FF2B5EF4-FFF2-40B4-BE49-F238E27FC236}">
                <a16:creationId xmlns:a16="http://schemas.microsoft.com/office/drawing/2014/main" id="{F0D74B69-5B72-23D6-9DDE-CAB9F38EBBA2}"/>
              </a:ext>
            </a:extLst>
          </p:cNvPr>
          <p:cNvSpPr>
            <a:spLocks noGrp="1"/>
          </p:cNvSpPr>
          <p:nvPr>
            <p:ph type="sldNum" sz="quarter" idx="4"/>
          </p:nvPr>
        </p:nvSpPr>
        <p:spPr/>
        <p:txBody>
          <a:bodyPr/>
          <a:lstStyle/>
          <a:p>
            <a:fld id="{E1123682-AE52-6D45-865E-F1EB3AE0E340}" type="slidenum">
              <a:rPr lang="en-US" smtClean="0"/>
              <a:pPr/>
              <a:t>49</a:t>
            </a:fld>
            <a:endParaRPr lang="en-US"/>
          </a:p>
        </p:txBody>
      </p:sp>
      <p:sp>
        <p:nvSpPr>
          <p:cNvPr id="5" name="Date Placeholder 4">
            <a:extLst>
              <a:ext uri="{FF2B5EF4-FFF2-40B4-BE49-F238E27FC236}">
                <a16:creationId xmlns:a16="http://schemas.microsoft.com/office/drawing/2014/main" id="{AF0AE0D9-AAC1-9A43-7AE0-7F43C8B20BA0}"/>
              </a:ext>
            </a:extLst>
          </p:cNvPr>
          <p:cNvSpPr>
            <a:spLocks noGrp="1"/>
          </p:cNvSpPr>
          <p:nvPr>
            <p:ph type="dt" sz="half" idx="2"/>
          </p:nvPr>
        </p:nvSpPr>
        <p:spPr/>
        <p:txBody>
          <a:bodyPr/>
          <a:lstStyle/>
          <a:p>
            <a:r>
              <a:rPr lang="en-US"/>
              <a:t>|</a:t>
            </a:r>
          </a:p>
        </p:txBody>
      </p:sp>
      <p:sp>
        <p:nvSpPr>
          <p:cNvPr id="6" name="Footer Placeholder 5">
            <a:extLst>
              <a:ext uri="{FF2B5EF4-FFF2-40B4-BE49-F238E27FC236}">
                <a16:creationId xmlns:a16="http://schemas.microsoft.com/office/drawing/2014/main" id="{C7EF8215-D42F-E9FE-C438-A54DD25C1AA0}"/>
              </a:ext>
            </a:extLst>
          </p:cNvPr>
          <p:cNvSpPr>
            <a:spLocks noGrp="1"/>
          </p:cNvSpPr>
          <p:nvPr>
            <p:ph type="ftr" sz="quarter" idx="3"/>
          </p:nvPr>
        </p:nvSpPr>
        <p:spPr/>
        <p:txBody>
          <a:body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pic>
        <p:nvPicPr>
          <p:cNvPr id="7" name="Picture 6">
            <a:extLst>
              <a:ext uri="{FF2B5EF4-FFF2-40B4-BE49-F238E27FC236}">
                <a16:creationId xmlns:a16="http://schemas.microsoft.com/office/drawing/2014/main" id="{1A370458-9A00-40DB-8E86-E1EC6A798F9A}"/>
              </a:ext>
            </a:extLst>
          </p:cNvPr>
          <p:cNvPicPr>
            <a:picLocks noChangeAspect="1"/>
          </p:cNvPicPr>
          <p:nvPr/>
        </p:nvPicPr>
        <p:blipFill>
          <a:blip r:embed="rId3"/>
          <a:stretch>
            <a:fillRect/>
          </a:stretch>
        </p:blipFill>
        <p:spPr>
          <a:xfrm>
            <a:off x="462054" y="1344083"/>
            <a:ext cx="4727393" cy="5513917"/>
          </a:xfrm>
          <a:prstGeom prst="rect">
            <a:avLst/>
          </a:prstGeom>
        </p:spPr>
      </p:pic>
      <p:sp>
        <p:nvSpPr>
          <p:cNvPr id="10" name="Rectangle 9">
            <a:extLst>
              <a:ext uri="{FF2B5EF4-FFF2-40B4-BE49-F238E27FC236}">
                <a16:creationId xmlns:a16="http://schemas.microsoft.com/office/drawing/2014/main" id="{E693C2DC-ECDA-6E27-AED9-8AC5499149CC}"/>
              </a:ext>
            </a:extLst>
          </p:cNvPr>
          <p:cNvSpPr/>
          <p:nvPr/>
        </p:nvSpPr>
        <p:spPr>
          <a:xfrm>
            <a:off x="7382934" y="3164522"/>
            <a:ext cx="4325945" cy="1342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u="sng">
                <a:solidFill>
                  <a:schemeClr val="accent5"/>
                </a:solidFill>
              </a:rPr>
              <a:t>Tips for Contractor Selection:</a:t>
            </a:r>
          </a:p>
          <a:p>
            <a:pPr algn="ctr"/>
            <a:endParaRPr lang="en-US" sz="1000" b="1" u="sng">
              <a:solidFill>
                <a:schemeClr val="accent5"/>
              </a:solidFill>
            </a:endParaRPr>
          </a:p>
          <a:p>
            <a:pPr algn="ctr"/>
            <a:r>
              <a:rPr lang="en-US" sz="1100">
                <a:solidFill>
                  <a:schemeClr val="bg1"/>
                </a:solidFill>
              </a:rPr>
              <a:t>There are multiple options for Residential Programs for selecting Installation Contractors. Keep in mind location of the contractor and ensure their capabilities align with the with the scope of work being considered.</a:t>
            </a:r>
            <a:endParaRPr lang="en-US" sz="1100">
              <a:solidFill>
                <a:schemeClr val="bg1"/>
              </a:solidFill>
              <a:cs typeface="Segoe UI"/>
            </a:endParaRPr>
          </a:p>
        </p:txBody>
      </p:sp>
      <p:sp>
        <p:nvSpPr>
          <p:cNvPr id="12" name="Rectangle 11">
            <a:extLst>
              <a:ext uri="{FF2B5EF4-FFF2-40B4-BE49-F238E27FC236}">
                <a16:creationId xmlns:a16="http://schemas.microsoft.com/office/drawing/2014/main" id="{C1C2247B-95C1-A33B-77C6-EED72CF53296}"/>
              </a:ext>
            </a:extLst>
          </p:cNvPr>
          <p:cNvSpPr/>
          <p:nvPr/>
        </p:nvSpPr>
        <p:spPr>
          <a:xfrm>
            <a:off x="7597018" y="4508606"/>
            <a:ext cx="3895758" cy="1215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u="sng">
                <a:solidFill>
                  <a:schemeClr val="accent5"/>
                </a:solidFill>
              </a:rPr>
              <a:t>Installation Contractor Options:</a:t>
            </a:r>
          </a:p>
          <a:p>
            <a:pPr algn="ctr"/>
            <a:endParaRPr lang="en-US" sz="700" b="1" u="sng">
              <a:solidFill>
                <a:schemeClr val="accent5"/>
              </a:solidFill>
            </a:endParaRPr>
          </a:p>
          <a:p>
            <a:pPr marL="228600" indent="-228600" algn="ctr">
              <a:buFont typeface="+mj-lt"/>
              <a:buAutoNum type="arabicPeriod"/>
            </a:pPr>
            <a:r>
              <a:rPr lang="en-US" sz="1000">
                <a:solidFill>
                  <a:schemeClr val="bg1"/>
                </a:solidFill>
              </a:rPr>
              <a:t>Energy Solutions for Income Eligible Home</a:t>
            </a:r>
          </a:p>
          <a:p>
            <a:pPr marL="228600" indent="-228600" algn="ctr">
              <a:buFont typeface="+mj-lt"/>
              <a:buAutoNum type="arabicPeriod"/>
            </a:pPr>
            <a:r>
              <a:rPr lang="en-US" sz="1000">
                <a:solidFill>
                  <a:schemeClr val="bg1"/>
                </a:solidFill>
              </a:rPr>
              <a:t>Improve Your Home’s Contractor</a:t>
            </a:r>
          </a:p>
          <a:p>
            <a:pPr marL="228600" indent="-228600" algn="ctr">
              <a:buFont typeface="+mj-lt"/>
              <a:buAutoNum type="arabicPeriod"/>
            </a:pPr>
            <a:r>
              <a:rPr lang="en-US" sz="1000">
                <a:solidFill>
                  <a:schemeClr val="bg1"/>
                </a:solidFill>
              </a:rPr>
              <a:t>Appliance Upgrade Contractors</a:t>
            </a:r>
          </a:p>
        </p:txBody>
      </p:sp>
      <p:sp>
        <p:nvSpPr>
          <p:cNvPr id="13" name="TextBox 12">
            <a:extLst>
              <a:ext uri="{FF2B5EF4-FFF2-40B4-BE49-F238E27FC236}">
                <a16:creationId xmlns:a16="http://schemas.microsoft.com/office/drawing/2014/main" id="{44B28040-1C65-E9CA-39EE-CBB42E6E9F22}"/>
              </a:ext>
            </a:extLst>
          </p:cNvPr>
          <p:cNvSpPr txBox="1"/>
          <p:nvPr/>
        </p:nvSpPr>
        <p:spPr>
          <a:xfrm>
            <a:off x="7154332" y="1587499"/>
            <a:ext cx="1756833"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cs typeface="Segoe UI"/>
              </a:rPr>
              <a:t>Step 2. Scroll Down and Select </a:t>
            </a:r>
            <a:r>
              <a:rPr lang="en-US" sz="1300" b="1">
                <a:cs typeface="Segoe UI"/>
              </a:rPr>
              <a:t>Find a Contractor</a:t>
            </a:r>
            <a:endParaRPr lang="en-US"/>
          </a:p>
        </p:txBody>
      </p:sp>
    </p:spTree>
    <p:extLst>
      <p:ext uri="{BB962C8B-B14F-4D97-AF65-F5344CB8AC3E}">
        <p14:creationId xmlns:p14="http://schemas.microsoft.com/office/powerpoint/2010/main" val="2083368162"/>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BFE7-DDBF-4960-F1F3-00D46D60BF5B}"/>
              </a:ext>
            </a:extLst>
          </p:cNvPr>
          <p:cNvSpPr>
            <a:spLocks noGrp="1"/>
          </p:cNvSpPr>
          <p:nvPr>
            <p:ph type="title"/>
          </p:nvPr>
        </p:nvSpPr>
        <p:spPr/>
        <p:txBody>
          <a:bodyPr/>
          <a:lstStyle/>
          <a:p>
            <a:r>
              <a:rPr lang="en-US"/>
              <a:t>How to Register to </a:t>
            </a:r>
            <a:r>
              <a:rPr lang="en-US" err="1"/>
              <a:t>MyEnergy</a:t>
            </a:r>
            <a:r>
              <a:rPr lang="en-US"/>
              <a:t> as a First Time Resident User?</a:t>
            </a:r>
          </a:p>
        </p:txBody>
      </p:sp>
      <p:sp>
        <p:nvSpPr>
          <p:cNvPr id="3" name="Text Placeholder 2">
            <a:extLst>
              <a:ext uri="{FF2B5EF4-FFF2-40B4-BE49-F238E27FC236}">
                <a16:creationId xmlns:a16="http://schemas.microsoft.com/office/drawing/2014/main" id="{0DCC253C-BE9F-F218-799B-7F74017242E2}"/>
              </a:ext>
            </a:extLst>
          </p:cNvPr>
          <p:cNvSpPr>
            <a:spLocks noGrp="1"/>
          </p:cNvSpPr>
          <p:nvPr>
            <p:ph type="body" sz="quarter" idx="13"/>
          </p:nvPr>
        </p:nvSpPr>
        <p:spPr/>
        <p:txBody>
          <a:bodyPr/>
          <a:lstStyle/>
          <a:p>
            <a:r>
              <a:rPr lang="en-US"/>
              <a:t>General navigation</a:t>
            </a:r>
          </a:p>
        </p:txBody>
      </p:sp>
      <p:sp>
        <p:nvSpPr>
          <p:cNvPr id="4" name="Slide Number Placeholder 3">
            <a:extLst>
              <a:ext uri="{FF2B5EF4-FFF2-40B4-BE49-F238E27FC236}">
                <a16:creationId xmlns:a16="http://schemas.microsoft.com/office/drawing/2014/main" id="{359FD851-7954-5AF0-DB4A-D44862529D66}"/>
              </a:ext>
            </a:extLst>
          </p:cNvPr>
          <p:cNvSpPr>
            <a:spLocks noGrp="1"/>
          </p:cNvSpPr>
          <p:nvPr>
            <p:ph type="sldNum" sz="quarter" idx="15"/>
          </p:nvPr>
        </p:nvSpPr>
        <p:spPr>
          <a:xfrm>
            <a:off x="11149152" y="6381335"/>
            <a:ext cx="441186" cy="365125"/>
          </a:xfrm>
          <a:prstGeom prst="rect">
            <a:avLst/>
          </a:prstGeom>
        </p:spPr>
        <p:txBody>
          <a:bodyPr lIns="0" tIns="0" rIns="0" bIns="0" anchor="ctr"/>
          <a:lstStyle>
            <a:defPPr>
              <a:defRPr lang="en-US"/>
            </a:defPPr>
            <a:lvl1pPr marL="0" algn="r" defTabSz="914400" rtl="0" eaLnBrk="1" latinLnBrk="0" hangingPunct="1">
              <a:defRPr sz="900" b="1" kern="1200">
                <a:solidFill>
                  <a:srgbClr val="7B86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23682-AE52-6D45-865E-F1EB3AE0E340}" type="slidenum">
              <a:rPr lang="en-US" smtClean="0"/>
              <a:pPr/>
              <a:t>5</a:t>
            </a:fld>
            <a:endParaRPr lang="en-US"/>
          </a:p>
        </p:txBody>
      </p:sp>
      <p:sp>
        <p:nvSpPr>
          <p:cNvPr id="15" name="TextBox 14">
            <a:extLst>
              <a:ext uri="{FF2B5EF4-FFF2-40B4-BE49-F238E27FC236}">
                <a16:creationId xmlns:a16="http://schemas.microsoft.com/office/drawing/2014/main" id="{AB596E41-E97D-9159-5BFB-4597534E0054}"/>
              </a:ext>
            </a:extLst>
          </p:cNvPr>
          <p:cNvSpPr txBox="1"/>
          <p:nvPr/>
        </p:nvSpPr>
        <p:spPr>
          <a:xfrm>
            <a:off x="919322" y="1608621"/>
            <a:ext cx="5983767" cy="307777"/>
          </a:xfrm>
          <a:prstGeom prst="rect">
            <a:avLst/>
          </a:prstGeom>
          <a:noFill/>
        </p:spPr>
        <p:txBody>
          <a:bodyPr wrap="square" rtlCol="0">
            <a:spAutoFit/>
          </a:bodyPr>
          <a:lstStyle/>
          <a:p>
            <a:pPr algn="l"/>
            <a:r>
              <a:rPr lang="en-US" sz="1400">
                <a:latin typeface="Segoe UI" panose="020B0502040204020203" pitchFamily="34" charset="0"/>
              </a:rPr>
              <a:t>Step 1. </a:t>
            </a:r>
            <a:r>
              <a:rPr lang="en-US" sz="1400">
                <a:effectLst/>
                <a:latin typeface="Segoe UI" panose="020B0502040204020203" pitchFamily="34" charset="0"/>
              </a:rPr>
              <a:t>Navigate to </a:t>
            </a:r>
            <a:r>
              <a:rPr lang="en-US" sz="1400" err="1">
                <a:effectLst/>
                <a:latin typeface="Segoe UI" panose="020B0502040204020203" pitchFamily="34" charset="0"/>
              </a:rPr>
              <a:t>MyEnergy</a:t>
            </a:r>
            <a:r>
              <a:rPr lang="en-US" sz="1400">
                <a:effectLst/>
                <a:latin typeface="Segoe UI" panose="020B0502040204020203" pitchFamily="34" charset="0"/>
              </a:rPr>
              <a:t> in Your Browser and Select </a:t>
            </a:r>
            <a:r>
              <a:rPr lang="en-US" sz="1400" b="1">
                <a:effectLst/>
                <a:latin typeface="Segoe UI" panose="020B0502040204020203" pitchFamily="34" charset="0"/>
              </a:rPr>
              <a:t>Login/Register</a:t>
            </a:r>
            <a:endParaRPr lang="en-US" sz="1400"/>
          </a:p>
        </p:txBody>
      </p:sp>
      <p:sp>
        <p:nvSpPr>
          <p:cNvPr id="20" name="TextBox 19">
            <a:extLst>
              <a:ext uri="{FF2B5EF4-FFF2-40B4-BE49-F238E27FC236}">
                <a16:creationId xmlns:a16="http://schemas.microsoft.com/office/drawing/2014/main" id="{01110026-C568-734B-31E0-33385DD71921}"/>
              </a:ext>
            </a:extLst>
          </p:cNvPr>
          <p:cNvSpPr txBox="1"/>
          <p:nvPr/>
        </p:nvSpPr>
        <p:spPr>
          <a:xfrm>
            <a:off x="7312183" y="3297123"/>
            <a:ext cx="2715894" cy="311568"/>
          </a:xfrm>
          <a:prstGeom prst="rect">
            <a:avLst/>
          </a:prstGeom>
          <a:noFill/>
        </p:spPr>
        <p:txBody>
          <a:bodyPr wrap="square" rtlCol="0">
            <a:spAutoFit/>
          </a:bodyPr>
          <a:lstStyle/>
          <a:p>
            <a:pPr algn="l"/>
            <a:r>
              <a:rPr lang="en-US" sz="1400">
                <a:effectLst/>
                <a:latin typeface="Segoe UI" panose="020B0502040204020203" pitchFamily="34" charset="0"/>
              </a:rPr>
              <a:t>Step 2. Click </a:t>
            </a:r>
            <a:r>
              <a:rPr lang="en-US" sz="1400" b="1">
                <a:effectLst/>
                <a:latin typeface="Segoe UI" panose="020B0502040204020203" pitchFamily="34" charset="0"/>
              </a:rPr>
              <a:t>Need to Register?</a:t>
            </a:r>
            <a:endParaRPr lang="en-US" sz="1400"/>
          </a:p>
        </p:txBody>
      </p:sp>
      <p:sp>
        <p:nvSpPr>
          <p:cNvPr id="22" name="Rectangle 21">
            <a:extLst>
              <a:ext uri="{FF2B5EF4-FFF2-40B4-BE49-F238E27FC236}">
                <a16:creationId xmlns:a16="http://schemas.microsoft.com/office/drawing/2014/main" id="{B6400232-2EA9-EDCF-2804-46080C99506C}"/>
              </a:ext>
            </a:extLst>
          </p:cNvPr>
          <p:cNvSpPr/>
          <p:nvPr/>
        </p:nvSpPr>
        <p:spPr>
          <a:xfrm>
            <a:off x="7896016" y="1905526"/>
            <a:ext cx="3797631" cy="10839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err="1">
                <a:solidFill>
                  <a:schemeClr val="accent5"/>
                </a:solidFill>
              </a:rPr>
              <a:t>MyEnergy</a:t>
            </a:r>
            <a:r>
              <a:rPr lang="en-US" sz="1400" b="1">
                <a:solidFill>
                  <a:schemeClr val="accent5"/>
                </a:solidFill>
              </a:rPr>
              <a:t> Portal Link </a:t>
            </a:r>
          </a:p>
          <a:p>
            <a:pPr algn="ctr"/>
            <a:r>
              <a:rPr lang="en-US" sz="2400">
                <a:solidFill>
                  <a:schemeClr val="bg1"/>
                </a:solidFill>
              </a:rPr>
              <a:t> </a:t>
            </a:r>
            <a:r>
              <a:rPr lang="en-US" sz="2400" err="1">
                <a:solidFill>
                  <a:schemeClr val="bg1"/>
                </a:solidFill>
              </a:rPr>
              <a:t>Plan.MyEnergy.ny.gov</a:t>
            </a:r>
            <a:endParaRPr lang="en-US" sz="2400"/>
          </a:p>
        </p:txBody>
      </p:sp>
      <p:cxnSp>
        <p:nvCxnSpPr>
          <p:cNvPr id="30" name="Connector: Elbow 29">
            <a:extLst>
              <a:ext uri="{FF2B5EF4-FFF2-40B4-BE49-F238E27FC236}">
                <a16:creationId xmlns:a16="http://schemas.microsoft.com/office/drawing/2014/main" id="{D13AE887-EB82-4AD8-8EC8-3582C3F2869E}"/>
              </a:ext>
            </a:extLst>
          </p:cNvPr>
          <p:cNvCxnSpPr>
            <a:cxnSpLocks/>
            <a:stCxn id="15" idx="3"/>
            <a:endCxn id="25" idx="3"/>
          </p:cNvCxnSpPr>
          <p:nvPr/>
        </p:nvCxnSpPr>
        <p:spPr>
          <a:xfrm flipH="1">
            <a:off x="6780232" y="1762510"/>
            <a:ext cx="122857" cy="863413"/>
          </a:xfrm>
          <a:prstGeom prst="bentConnector3">
            <a:avLst>
              <a:gd name="adj1" fmla="val -186070"/>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3D98C8C-DD6B-7BA3-C804-902A0621F3B9}"/>
              </a:ext>
            </a:extLst>
          </p:cNvPr>
          <p:cNvGrpSpPr>
            <a:grpSpLocks noChangeAspect="1"/>
          </p:cNvGrpSpPr>
          <p:nvPr/>
        </p:nvGrpSpPr>
        <p:grpSpPr>
          <a:xfrm>
            <a:off x="919323" y="1916397"/>
            <a:ext cx="5860910" cy="2662538"/>
            <a:chOff x="919323" y="1916397"/>
            <a:chExt cx="5860910" cy="2662538"/>
          </a:xfrm>
        </p:grpSpPr>
        <p:pic>
          <p:nvPicPr>
            <p:cNvPr id="23" name="Picture 22">
              <a:extLst>
                <a:ext uri="{FF2B5EF4-FFF2-40B4-BE49-F238E27FC236}">
                  <a16:creationId xmlns:a16="http://schemas.microsoft.com/office/drawing/2014/main" id="{1E725D80-42E9-3E9A-35D9-16FF5524F3E8}"/>
                </a:ext>
              </a:extLst>
            </p:cNvPr>
            <p:cNvPicPr>
              <a:picLocks noChangeAspect="1"/>
            </p:cNvPicPr>
            <p:nvPr/>
          </p:nvPicPr>
          <p:blipFill rotWithShape="1">
            <a:blip r:embed="rId4"/>
            <a:srcRect l="4942" t="2249" r="1606" b="11983"/>
            <a:stretch/>
          </p:blipFill>
          <p:spPr>
            <a:xfrm>
              <a:off x="919323" y="1916397"/>
              <a:ext cx="5860910" cy="2662538"/>
            </a:xfrm>
            <a:prstGeom prst="rect">
              <a:avLst/>
            </a:prstGeom>
            <a:ln w="12700">
              <a:solidFill>
                <a:srgbClr val="9F9F9F"/>
              </a:solidFill>
            </a:ln>
          </p:spPr>
        </p:pic>
        <p:sp>
          <p:nvSpPr>
            <p:cNvPr id="25" name="Rectangle: Rounded Corners 24">
              <a:extLst>
                <a:ext uri="{FF2B5EF4-FFF2-40B4-BE49-F238E27FC236}">
                  <a16:creationId xmlns:a16="http://schemas.microsoft.com/office/drawing/2014/main" id="{58A091D6-D551-0762-F360-A036032CA8BF}"/>
                </a:ext>
              </a:extLst>
            </p:cNvPr>
            <p:cNvSpPr/>
            <p:nvPr/>
          </p:nvSpPr>
          <p:spPr>
            <a:xfrm>
              <a:off x="6166789" y="2551693"/>
              <a:ext cx="613443" cy="148459"/>
            </a:xfrm>
            <a:prstGeom prst="roundRect">
              <a:avLst>
                <a:gd name="adj" fmla="val 10234"/>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9569DCFF-D6A5-ADFA-6C1E-0A7EA0B0F9BF}"/>
              </a:ext>
            </a:extLst>
          </p:cNvPr>
          <p:cNvGrpSpPr/>
          <p:nvPr/>
        </p:nvGrpSpPr>
        <p:grpSpPr>
          <a:xfrm>
            <a:off x="6841660" y="3646191"/>
            <a:ext cx="4851987" cy="2355161"/>
            <a:chOff x="6841660" y="3646191"/>
            <a:chExt cx="4851987" cy="2355161"/>
          </a:xfrm>
        </p:grpSpPr>
        <p:pic>
          <p:nvPicPr>
            <p:cNvPr id="16" name="Picture 15">
              <a:extLst>
                <a:ext uri="{FF2B5EF4-FFF2-40B4-BE49-F238E27FC236}">
                  <a16:creationId xmlns:a16="http://schemas.microsoft.com/office/drawing/2014/main" id="{1A399779-E8DA-3A9C-DDB3-290E53454EC6}"/>
                </a:ext>
              </a:extLst>
            </p:cNvPr>
            <p:cNvPicPr>
              <a:picLocks noChangeAspect="1"/>
            </p:cNvPicPr>
            <p:nvPr/>
          </p:nvPicPr>
          <p:blipFill>
            <a:blip r:embed="rId5"/>
            <a:stretch>
              <a:fillRect/>
            </a:stretch>
          </p:blipFill>
          <p:spPr>
            <a:xfrm>
              <a:off x="6841660" y="3646191"/>
              <a:ext cx="4851987" cy="2355161"/>
            </a:xfrm>
            <a:prstGeom prst="rect">
              <a:avLst/>
            </a:prstGeom>
            <a:ln w="12700">
              <a:solidFill>
                <a:srgbClr val="9F9F9F"/>
              </a:solidFill>
            </a:ln>
          </p:spPr>
        </p:pic>
        <p:sp>
          <p:nvSpPr>
            <p:cNvPr id="36" name="Rectangle: Rounded Corners 35">
              <a:extLst>
                <a:ext uri="{FF2B5EF4-FFF2-40B4-BE49-F238E27FC236}">
                  <a16:creationId xmlns:a16="http://schemas.microsoft.com/office/drawing/2014/main" id="{2A570827-D9D7-4BCF-ABF9-FA090F3172E3}"/>
                </a:ext>
              </a:extLst>
            </p:cNvPr>
            <p:cNvSpPr/>
            <p:nvPr/>
          </p:nvSpPr>
          <p:spPr>
            <a:xfrm>
              <a:off x="9394988" y="5484139"/>
              <a:ext cx="399093" cy="107632"/>
            </a:xfrm>
            <a:prstGeom prst="roundRect">
              <a:avLst>
                <a:gd name="adj" fmla="val 10234"/>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 name="Connector: Elbow 33">
            <a:extLst>
              <a:ext uri="{FF2B5EF4-FFF2-40B4-BE49-F238E27FC236}">
                <a16:creationId xmlns:a16="http://schemas.microsoft.com/office/drawing/2014/main" id="{32520F3A-39D5-CC12-B9B5-4C85149D1FEF}"/>
              </a:ext>
            </a:extLst>
          </p:cNvPr>
          <p:cNvCxnSpPr>
            <a:cxnSpLocks/>
            <a:stCxn id="20" idx="3"/>
            <a:endCxn id="36" idx="3"/>
          </p:cNvCxnSpPr>
          <p:nvPr/>
        </p:nvCxnSpPr>
        <p:spPr>
          <a:xfrm flipH="1">
            <a:off x="9794081" y="3452907"/>
            <a:ext cx="233996" cy="2085048"/>
          </a:xfrm>
          <a:prstGeom prst="bentConnector3">
            <a:avLst>
              <a:gd name="adj1" fmla="val -97694"/>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9940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3BEA-A242-849C-4D60-44FA0335D66F}"/>
              </a:ext>
            </a:extLst>
          </p:cNvPr>
          <p:cNvSpPr>
            <a:spLocks noGrp="1"/>
          </p:cNvSpPr>
          <p:nvPr>
            <p:ph type="title"/>
          </p:nvPr>
        </p:nvSpPr>
        <p:spPr/>
        <p:txBody>
          <a:bodyPr/>
          <a:lstStyle/>
          <a:p>
            <a:r>
              <a:rPr lang="en-US" sz="1800">
                <a:cs typeface="Segoe UI"/>
              </a:rPr>
              <a:t>How to Search for Empower+ Installation Contractors on the NYSERDA Website?</a:t>
            </a:r>
            <a:endParaRPr lang="en-US"/>
          </a:p>
        </p:txBody>
      </p:sp>
      <p:sp>
        <p:nvSpPr>
          <p:cNvPr id="3" name="Text Placeholder 2">
            <a:extLst>
              <a:ext uri="{FF2B5EF4-FFF2-40B4-BE49-F238E27FC236}">
                <a16:creationId xmlns:a16="http://schemas.microsoft.com/office/drawing/2014/main" id="{D6B79EA4-F11E-8489-92B8-75345AB407F9}"/>
              </a:ext>
            </a:extLst>
          </p:cNvPr>
          <p:cNvSpPr>
            <a:spLocks noGrp="1"/>
          </p:cNvSpPr>
          <p:nvPr>
            <p:ph type="body" sz="quarter" idx="13"/>
          </p:nvPr>
        </p:nvSpPr>
        <p:spPr/>
        <p:txBody>
          <a:bodyPr/>
          <a:lstStyle/>
          <a:p>
            <a:r>
              <a:rPr lang="en-US" sz="1100">
                <a:cs typeface="Segoe UI"/>
              </a:rPr>
              <a:t>Program management</a:t>
            </a:r>
            <a:endParaRPr lang="en-US"/>
          </a:p>
        </p:txBody>
      </p:sp>
      <p:sp>
        <p:nvSpPr>
          <p:cNvPr id="4" name="Slide Number Placeholder 3">
            <a:extLst>
              <a:ext uri="{FF2B5EF4-FFF2-40B4-BE49-F238E27FC236}">
                <a16:creationId xmlns:a16="http://schemas.microsoft.com/office/drawing/2014/main" id="{E6270E1B-6D64-AC56-B3D2-7A71F031EDDA}"/>
              </a:ext>
            </a:extLst>
          </p:cNvPr>
          <p:cNvSpPr>
            <a:spLocks noGrp="1"/>
          </p:cNvSpPr>
          <p:nvPr>
            <p:ph type="sldNum" sz="quarter" idx="4"/>
          </p:nvPr>
        </p:nvSpPr>
        <p:spPr/>
        <p:txBody>
          <a:bodyPr/>
          <a:lstStyle/>
          <a:p>
            <a:fld id="{E1123682-AE52-6D45-865E-F1EB3AE0E340}" type="slidenum">
              <a:rPr lang="en-US" smtClean="0"/>
              <a:pPr/>
              <a:t>50</a:t>
            </a:fld>
            <a:endParaRPr lang="en-US"/>
          </a:p>
        </p:txBody>
      </p:sp>
      <p:sp>
        <p:nvSpPr>
          <p:cNvPr id="5" name="Date Placeholder 4">
            <a:extLst>
              <a:ext uri="{FF2B5EF4-FFF2-40B4-BE49-F238E27FC236}">
                <a16:creationId xmlns:a16="http://schemas.microsoft.com/office/drawing/2014/main" id="{7DDEB14A-23D5-58BC-8519-E10BA4085962}"/>
              </a:ext>
            </a:extLst>
          </p:cNvPr>
          <p:cNvSpPr>
            <a:spLocks noGrp="1"/>
          </p:cNvSpPr>
          <p:nvPr>
            <p:ph type="dt" sz="half" idx="2"/>
          </p:nvPr>
        </p:nvSpPr>
        <p:spPr/>
        <p:txBody>
          <a:bodyPr/>
          <a:lstStyle/>
          <a:p>
            <a:r>
              <a:rPr lang="en-US"/>
              <a:t>|</a:t>
            </a:r>
          </a:p>
        </p:txBody>
      </p:sp>
      <p:sp>
        <p:nvSpPr>
          <p:cNvPr id="6" name="Footer Placeholder 5">
            <a:extLst>
              <a:ext uri="{FF2B5EF4-FFF2-40B4-BE49-F238E27FC236}">
                <a16:creationId xmlns:a16="http://schemas.microsoft.com/office/drawing/2014/main" id="{37FA136A-E19D-25A7-1F07-54FC463F07CF}"/>
              </a:ext>
            </a:extLst>
          </p:cNvPr>
          <p:cNvSpPr>
            <a:spLocks noGrp="1"/>
          </p:cNvSpPr>
          <p:nvPr>
            <p:ph type="ftr" sz="quarter" idx="3"/>
          </p:nvPr>
        </p:nvSpPr>
        <p:spPr/>
        <p:txBody>
          <a:body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pic>
        <p:nvPicPr>
          <p:cNvPr id="8" name="Picture 7">
            <a:extLst>
              <a:ext uri="{FF2B5EF4-FFF2-40B4-BE49-F238E27FC236}">
                <a16:creationId xmlns:a16="http://schemas.microsoft.com/office/drawing/2014/main" id="{AE118921-B395-1EC4-4E54-733F77A34945}"/>
              </a:ext>
            </a:extLst>
          </p:cNvPr>
          <p:cNvPicPr>
            <a:picLocks noChangeAspect="1"/>
          </p:cNvPicPr>
          <p:nvPr/>
        </p:nvPicPr>
        <p:blipFill>
          <a:blip r:embed="rId3"/>
          <a:stretch>
            <a:fillRect/>
          </a:stretch>
        </p:blipFill>
        <p:spPr>
          <a:xfrm>
            <a:off x="1500188" y="1524000"/>
            <a:ext cx="9191625" cy="3810000"/>
          </a:xfrm>
          <a:prstGeom prst="rect">
            <a:avLst/>
          </a:prstGeom>
        </p:spPr>
      </p:pic>
      <p:sp>
        <p:nvSpPr>
          <p:cNvPr id="9" name="TextBox 8">
            <a:extLst>
              <a:ext uri="{FF2B5EF4-FFF2-40B4-BE49-F238E27FC236}">
                <a16:creationId xmlns:a16="http://schemas.microsoft.com/office/drawing/2014/main" id="{1DE50710-496C-C5E2-59EA-83F3761E7A8D}"/>
              </a:ext>
            </a:extLst>
          </p:cNvPr>
          <p:cNvSpPr txBox="1"/>
          <p:nvPr/>
        </p:nvSpPr>
        <p:spPr>
          <a:xfrm>
            <a:off x="8382000" y="1524000"/>
            <a:ext cx="3206750"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cs typeface="Segoe UI"/>
              </a:rPr>
              <a:t>Step 1. Search for a participating contractor by entering your (1) </a:t>
            </a:r>
            <a:r>
              <a:rPr lang="en-US" sz="1300" b="1">
                <a:cs typeface="Segoe UI"/>
              </a:rPr>
              <a:t>Zip Code</a:t>
            </a:r>
            <a:r>
              <a:rPr lang="en-US" sz="1300">
                <a:cs typeface="Segoe UI"/>
              </a:rPr>
              <a:t> or by entering the (2) </a:t>
            </a:r>
            <a:r>
              <a:rPr lang="en-US" sz="1300" b="1">
                <a:cs typeface="Segoe UI"/>
              </a:rPr>
              <a:t>Company’s Name</a:t>
            </a:r>
            <a:endParaRPr lang="en-US"/>
          </a:p>
        </p:txBody>
      </p:sp>
    </p:spTree>
    <p:extLst>
      <p:ext uri="{BB962C8B-B14F-4D97-AF65-F5344CB8AC3E}">
        <p14:creationId xmlns:p14="http://schemas.microsoft.com/office/powerpoint/2010/main" val="3836966993"/>
      </p:ext>
    </p:extLst>
  </p:cSld>
  <p:clrMapOvr>
    <a:masterClrMapping/>
  </p:clrMapOvr>
  <p:extLst>
    <p:ext uri="{6950BFC3-D8DA-4A85-94F7-54DA5524770B}">
      <p188:commentRel xmlns:p188="http://schemas.microsoft.com/office/powerpoint/2018/8/main" r:id="rId2"/>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A725-341B-02D7-F476-3DBFE56198D6}"/>
              </a:ext>
            </a:extLst>
          </p:cNvPr>
          <p:cNvSpPr>
            <a:spLocks noGrp="1"/>
          </p:cNvSpPr>
          <p:nvPr>
            <p:ph type="title"/>
          </p:nvPr>
        </p:nvSpPr>
        <p:spPr/>
        <p:txBody>
          <a:bodyPr/>
          <a:lstStyle/>
          <a:p>
            <a:r>
              <a:rPr lang="en-US"/>
              <a:t>How to Search for Installation Contractors on NYSERDA Website?</a:t>
            </a:r>
          </a:p>
        </p:txBody>
      </p:sp>
      <p:sp>
        <p:nvSpPr>
          <p:cNvPr id="3" name="Text Placeholder 2">
            <a:extLst>
              <a:ext uri="{FF2B5EF4-FFF2-40B4-BE49-F238E27FC236}">
                <a16:creationId xmlns:a16="http://schemas.microsoft.com/office/drawing/2014/main" id="{F2BAE7DA-D37F-69BE-B801-6E70E13C178A}"/>
              </a:ext>
            </a:extLst>
          </p:cNvPr>
          <p:cNvSpPr>
            <a:spLocks noGrp="1"/>
          </p:cNvSpPr>
          <p:nvPr>
            <p:ph type="body" sz="quarter" idx="13"/>
          </p:nvPr>
        </p:nvSpPr>
        <p:spPr/>
        <p:txBody>
          <a:bodyPr/>
          <a:lstStyle/>
          <a:p>
            <a:r>
              <a:rPr lang="en-US"/>
              <a:t>Program management</a:t>
            </a:r>
          </a:p>
        </p:txBody>
      </p:sp>
      <p:pic>
        <p:nvPicPr>
          <p:cNvPr id="22" name="Picture 21">
            <a:extLst>
              <a:ext uri="{FF2B5EF4-FFF2-40B4-BE49-F238E27FC236}">
                <a16:creationId xmlns:a16="http://schemas.microsoft.com/office/drawing/2014/main" id="{15AA111B-D5FB-474F-1810-8C70FC6236ED}"/>
              </a:ext>
            </a:extLst>
          </p:cNvPr>
          <p:cNvPicPr>
            <a:picLocks noChangeAspect="1"/>
          </p:cNvPicPr>
          <p:nvPr/>
        </p:nvPicPr>
        <p:blipFill rotWithShape="1">
          <a:blip r:embed="rId3"/>
          <a:srcRect l="2661" r="11420"/>
          <a:stretch/>
        </p:blipFill>
        <p:spPr>
          <a:xfrm>
            <a:off x="4737292" y="1727110"/>
            <a:ext cx="6798734" cy="3989511"/>
          </a:xfrm>
          <a:prstGeom prst="rect">
            <a:avLst/>
          </a:prstGeom>
          <a:ln w="12700">
            <a:solidFill>
              <a:srgbClr val="9F9F9F"/>
            </a:solidFill>
          </a:ln>
        </p:spPr>
      </p:pic>
      <p:sp>
        <p:nvSpPr>
          <p:cNvPr id="23" name="Rectangle: Rounded Corners 22">
            <a:extLst>
              <a:ext uri="{FF2B5EF4-FFF2-40B4-BE49-F238E27FC236}">
                <a16:creationId xmlns:a16="http://schemas.microsoft.com/office/drawing/2014/main" id="{50C9BFD3-2B4C-A5E4-46B8-B2A3FE4F8390}"/>
              </a:ext>
            </a:extLst>
          </p:cNvPr>
          <p:cNvSpPr/>
          <p:nvPr/>
        </p:nvSpPr>
        <p:spPr>
          <a:xfrm>
            <a:off x="7390801" y="5002229"/>
            <a:ext cx="1271599" cy="216294"/>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34967EA-F9BA-5E87-30C8-404D05E223B2}"/>
              </a:ext>
            </a:extLst>
          </p:cNvPr>
          <p:cNvSpPr/>
          <p:nvPr/>
        </p:nvSpPr>
        <p:spPr>
          <a:xfrm>
            <a:off x="8621569" y="4815230"/>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latin typeface="Roboto" panose="02000000000000000000" pitchFamily="2" charset="0"/>
                <a:ea typeface="Roboto" panose="02000000000000000000" pitchFamily="2" charset="0"/>
                <a:cs typeface="Roboto" panose="02000000000000000000" pitchFamily="2" charset="0"/>
              </a:rPr>
              <a:t>1</a:t>
            </a:r>
          </a:p>
        </p:txBody>
      </p:sp>
      <p:sp>
        <p:nvSpPr>
          <p:cNvPr id="13" name="TextBox 12">
            <a:extLst>
              <a:ext uri="{FF2B5EF4-FFF2-40B4-BE49-F238E27FC236}">
                <a16:creationId xmlns:a16="http://schemas.microsoft.com/office/drawing/2014/main" id="{243CB89B-F709-F00E-7E9E-844232F45633}"/>
              </a:ext>
            </a:extLst>
          </p:cNvPr>
          <p:cNvSpPr txBox="1"/>
          <p:nvPr/>
        </p:nvSpPr>
        <p:spPr>
          <a:xfrm>
            <a:off x="609600" y="4750569"/>
            <a:ext cx="3543300" cy="738664"/>
          </a:xfrm>
          <a:prstGeom prst="rect">
            <a:avLst/>
          </a:prstGeom>
          <a:noFill/>
        </p:spPr>
        <p:txBody>
          <a:bodyPr wrap="square">
            <a:spAutoFit/>
          </a:bodyPr>
          <a:lstStyle/>
          <a:p>
            <a:r>
              <a:rPr kumimoji="0" lang="en-US" sz="1400" b="0" i="0" u="none" strike="noStrike" kern="1200" cap="none" spc="0" normalizeH="0" baseline="0" noProof="0">
                <a:ln>
                  <a:noFill/>
                </a:ln>
                <a:solidFill>
                  <a:srgbClr val="4E5766"/>
                </a:solidFill>
                <a:effectLst/>
                <a:uLnTx/>
                <a:uFillTx/>
                <a:latin typeface="Segoe UI"/>
                <a:ea typeface="+mn-ea"/>
                <a:cs typeface="+mn-cs"/>
              </a:rPr>
              <a:t>Step 1. Search for a participating contractor by selecting your (1) </a:t>
            </a:r>
            <a:r>
              <a:rPr lang="en-US" sz="1400" b="1">
                <a:solidFill>
                  <a:srgbClr val="4E5766"/>
                </a:solidFill>
                <a:latin typeface="Segoe UI"/>
              </a:rPr>
              <a:t>County </a:t>
            </a:r>
            <a:r>
              <a:rPr kumimoji="0" lang="en-US" sz="1400" i="0" u="none" strike="noStrike" kern="1200" cap="none" spc="0" normalizeH="0" baseline="0" noProof="0">
                <a:ln>
                  <a:noFill/>
                </a:ln>
                <a:solidFill>
                  <a:srgbClr val="4E5766"/>
                </a:solidFill>
                <a:effectLst/>
                <a:uLnTx/>
                <a:uFillTx/>
                <a:latin typeface="Segoe UI"/>
                <a:ea typeface="+mn-ea"/>
                <a:cs typeface="+mn-cs"/>
              </a:rPr>
              <a:t>or by entering the (2) </a:t>
            </a:r>
            <a:r>
              <a:rPr kumimoji="0" lang="en-US" sz="1400" b="1" i="0" u="none" strike="noStrike" kern="1200" cap="none" spc="0" normalizeH="0" baseline="0" noProof="0">
                <a:ln>
                  <a:noFill/>
                </a:ln>
                <a:solidFill>
                  <a:srgbClr val="4E5766"/>
                </a:solidFill>
                <a:effectLst/>
                <a:uLnTx/>
                <a:uFillTx/>
                <a:latin typeface="Segoe UI"/>
                <a:ea typeface="+mn-ea"/>
                <a:cs typeface="+mn-cs"/>
              </a:rPr>
              <a:t>Company’s Name</a:t>
            </a:r>
            <a:r>
              <a:rPr kumimoji="0" lang="en-US" sz="1400" b="0" i="0" u="none" strike="noStrike" kern="1200" cap="none" spc="0" normalizeH="0" baseline="0" noProof="0">
                <a:ln>
                  <a:noFill/>
                </a:ln>
                <a:solidFill>
                  <a:srgbClr val="4E5766"/>
                </a:solidFill>
                <a:effectLst/>
                <a:uLnTx/>
                <a:uFillTx/>
                <a:latin typeface="Segoe UI"/>
                <a:ea typeface="+mn-ea"/>
                <a:cs typeface="+mn-cs"/>
              </a:rPr>
              <a:t> </a:t>
            </a:r>
            <a:endParaRPr lang="en-US" b="1"/>
          </a:p>
        </p:txBody>
      </p:sp>
      <p:grpSp>
        <p:nvGrpSpPr>
          <p:cNvPr id="45" name="Group 44">
            <a:extLst>
              <a:ext uri="{FF2B5EF4-FFF2-40B4-BE49-F238E27FC236}">
                <a16:creationId xmlns:a16="http://schemas.microsoft.com/office/drawing/2014/main" id="{08DA4214-DBAC-C301-0C2C-249BDE7D6781}"/>
              </a:ext>
            </a:extLst>
          </p:cNvPr>
          <p:cNvGrpSpPr/>
          <p:nvPr/>
        </p:nvGrpSpPr>
        <p:grpSpPr>
          <a:xfrm>
            <a:off x="2381250" y="4564767"/>
            <a:ext cx="8972360" cy="924466"/>
            <a:chOff x="2381250" y="4564767"/>
            <a:chExt cx="8972360" cy="924466"/>
          </a:xfrm>
        </p:grpSpPr>
        <p:sp>
          <p:nvSpPr>
            <p:cNvPr id="24" name="Rectangle: Rounded Corners 23">
              <a:extLst>
                <a:ext uri="{FF2B5EF4-FFF2-40B4-BE49-F238E27FC236}">
                  <a16:creationId xmlns:a16="http://schemas.microsoft.com/office/drawing/2014/main" id="{05CEAFBC-042E-93A9-5825-9E06369DEC75}"/>
                </a:ext>
              </a:extLst>
            </p:cNvPr>
            <p:cNvSpPr/>
            <p:nvPr/>
          </p:nvSpPr>
          <p:spPr>
            <a:xfrm>
              <a:off x="10282793" y="4713236"/>
              <a:ext cx="1070817" cy="216294"/>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10788C4-2D57-0802-0DE4-28672223D205}"/>
                </a:ext>
              </a:extLst>
            </p:cNvPr>
            <p:cNvSpPr/>
            <p:nvPr/>
          </p:nvSpPr>
          <p:spPr>
            <a:xfrm>
              <a:off x="10074513" y="4564767"/>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latin typeface="Roboto" panose="02000000000000000000" pitchFamily="2" charset="0"/>
                  <a:ea typeface="Roboto" panose="02000000000000000000" pitchFamily="2" charset="0"/>
                  <a:cs typeface="Roboto" panose="02000000000000000000" pitchFamily="2" charset="0"/>
                </a:rPr>
                <a:t>2</a:t>
              </a:r>
            </a:p>
          </p:txBody>
        </p:sp>
        <p:cxnSp>
          <p:nvCxnSpPr>
            <p:cNvPr id="29" name="Connector: Elbow 28">
              <a:extLst>
                <a:ext uri="{FF2B5EF4-FFF2-40B4-BE49-F238E27FC236}">
                  <a16:creationId xmlns:a16="http://schemas.microsoft.com/office/drawing/2014/main" id="{E7B4DAAE-7266-1A6C-5414-AE403058F24C}"/>
                </a:ext>
              </a:extLst>
            </p:cNvPr>
            <p:cNvCxnSpPr>
              <a:cxnSpLocks/>
              <a:stCxn id="13" idx="2"/>
              <a:endCxn id="24" idx="2"/>
            </p:cNvCxnSpPr>
            <p:nvPr/>
          </p:nvCxnSpPr>
          <p:spPr>
            <a:xfrm rot="5400000" flipH="1" flipV="1">
              <a:off x="6319874" y="990906"/>
              <a:ext cx="559703" cy="8436952"/>
            </a:xfrm>
            <a:prstGeom prst="bentConnector3">
              <a:avLst>
                <a:gd name="adj1" fmla="val -117424"/>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a:extLst>
              <a:ext uri="{FF2B5EF4-FFF2-40B4-BE49-F238E27FC236}">
                <a16:creationId xmlns:a16="http://schemas.microsoft.com/office/drawing/2014/main" id="{3F1EF86D-84C9-511E-5162-AACD020E9576}"/>
              </a:ext>
            </a:extLst>
          </p:cNvPr>
          <p:cNvCxnSpPr>
            <a:stCxn id="13" idx="3"/>
          </p:cNvCxnSpPr>
          <p:nvPr/>
        </p:nvCxnSpPr>
        <p:spPr>
          <a:xfrm>
            <a:off x="4152900" y="5119901"/>
            <a:ext cx="3237901" cy="0"/>
          </a:xfrm>
          <a:prstGeom prst="line">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6232226-BA7A-DEF3-584C-B31BD4B522DC}"/>
              </a:ext>
            </a:extLst>
          </p:cNvPr>
          <p:cNvGrpSpPr>
            <a:grpSpLocks noChangeAspect="1"/>
          </p:cNvGrpSpPr>
          <p:nvPr/>
        </p:nvGrpSpPr>
        <p:grpSpPr>
          <a:xfrm>
            <a:off x="1674422" y="1736635"/>
            <a:ext cx="1413654" cy="2289997"/>
            <a:chOff x="8358996" y="1841893"/>
            <a:chExt cx="1413654" cy="2289997"/>
          </a:xfrm>
        </p:grpSpPr>
        <p:pic>
          <p:nvPicPr>
            <p:cNvPr id="9" name="Picture 8">
              <a:extLst>
                <a:ext uri="{FF2B5EF4-FFF2-40B4-BE49-F238E27FC236}">
                  <a16:creationId xmlns:a16="http://schemas.microsoft.com/office/drawing/2014/main" id="{7DC02199-8A92-6452-D3E9-25A30C4A0463}"/>
                </a:ext>
              </a:extLst>
            </p:cNvPr>
            <p:cNvPicPr>
              <a:picLocks noChangeAspect="1"/>
            </p:cNvPicPr>
            <p:nvPr/>
          </p:nvPicPr>
          <p:blipFill rotWithShape="1">
            <a:blip r:embed="rId4"/>
            <a:srcRect l="34748" t="1993" r="35825" b="2793"/>
            <a:stretch/>
          </p:blipFill>
          <p:spPr>
            <a:xfrm>
              <a:off x="8358996" y="1841893"/>
              <a:ext cx="1413654" cy="2289997"/>
            </a:xfrm>
            <a:prstGeom prst="rect">
              <a:avLst/>
            </a:prstGeom>
            <a:ln w="12700">
              <a:solidFill>
                <a:srgbClr val="9F9F9F"/>
              </a:solidFill>
            </a:ln>
          </p:spPr>
        </p:pic>
        <p:sp>
          <p:nvSpPr>
            <p:cNvPr id="14" name="Rectangle: Rounded Corners 13">
              <a:extLst>
                <a:ext uri="{FF2B5EF4-FFF2-40B4-BE49-F238E27FC236}">
                  <a16:creationId xmlns:a16="http://schemas.microsoft.com/office/drawing/2014/main" id="{C618612E-CE9C-5565-DE2C-9E7E79F19CC1}"/>
                </a:ext>
              </a:extLst>
            </p:cNvPr>
            <p:cNvSpPr/>
            <p:nvPr/>
          </p:nvSpPr>
          <p:spPr>
            <a:xfrm>
              <a:off x="8688996" y="3960072"/>
              <a:ext cx="758120" cy="124416"/>
            </a:xfrm>
            <a:prstGeom prst="roundRect">
              <a:avLst>
                <a:gd name="adj" fmla="val 12666"/>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B4E1C7E0-559F-6002-20F9-BD90F5E8E877}"/>
              </a:ext>
            </a:extLst>
          </p:cNvPr>
          <p:cNvSpPr>
            <a:spLocks noGrp="1"/>
          </p:cNvSpPr>
          <p:nvPr>
            <p:ph type="sldNum" sz="quarter" idx="4"/>
          </p:nvPr>
        </p:nvSpPr>
        <p:spPr>
          <a:xfrm>
            <a:off x="11149152" y="6381335"/>
            <a:ext cx="441186" cy="365125"/>
          </a:xfrm>
        </p:spPr>
        <p:txBody>
          <a:bodyPr/>
          <a:lstStyle/>
          <a:p>
            <a:fld id="{E1123682-AE52-6D45-865E-F1EB3AE0E340}" type="slidenum">
              <a:rPr lang="en-US" smtClean="0"/>
              <a:pPr/>
              <a:t>51</a:t>
            </a:fld>
            <a:endParaRPr lang="en-US"/>
          </a:p>
        </p:txBody>
      </p:sp>
    </p:spTree>
    <p:custDataLst>
      <p:tags r:id="rId1"/>
    </p:custDataLst>
    <p:extLst>
      <p:ext uri="{BB962C8B-B14F-4D97-AF65-F5344CB8AC3E}">
        <p14:creationId xmlns:p14="http://schemas.microsoft.com/office/powerpoint/2010/main" val="4868823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E6F6-E31A-E756-59DB-E5EE9C77235F}"/>
              </a:ext>
            </a:extLst>
          </p:cNvPr>
          <p:cNvSpPr>
            <a:spLocks noGrp="1"/>
          </p:cNvSpPr>
          <p:nvPr>
            <p:ph type="title"/>
          </p:nvPr>
        </p:nvSpPr>
        <p:spPr/>
        <p:txBody>
          <a:bodyPr/>
          <a:lstStyle/>
          <a:p>
            <a:r>
              <a:rPr lang="en-US" sz="1800">
                <a:cs typeface="Segoe UI"/>
              </a:rPr>
              <a:t>How to Search for Appliance Upgrade Installation Contractors on NYSERDA Website?</a:t>
            </a:r>
            <a:endParaRPr lang="en-US"/>
          </a:p>
        </p:txBody>
      </p:sp>
      <p:sp>
        <p:nvSpPr>
          <p:cNvPr id="3" name="Text Placeholder 2">
            <a:extLst>
              <a:ext uri="{FF2B5EF4-FFF2-40B4-BE49-F238E27FC236}">
                <a16:creationId xmlns:a16="http://schemas.microsoft.com/office/drawing/2014/main" id="{8855C267-8828-82C3-E0A2-7C03BE44DDC8}"/>
              </a:ext>
            </a:extLst>
          </p:cNvPr>
          <p:cNvSpPr>
            <a:spLocks noGrp="1"/>
          </p:cNvSpPr>
          <p:nvPr>
            <p:ph type="body" sz="quarter" idx="13"/>
          </p:nvPr>
        </p:nvSpPr>
        <p:spPr/>
        <p:txBody>
          <a:bodyPr/>
          <a:lstStyle/>
          <a:p>
            <a:r>
              <a:rPr lang="en-US" sz="1100">
                <a:cs typeface="Segoe UI"/>
              </a:rPr>
              <a:t>Program management</a:t>
            </a:r>
            <a:endParaRPr lang="en-US"/>
          </a:p>
        </p:txBody>
      </p:sp>
      <p:sp>
        <p:nvSpPr>
          <p:cNvPr id="4" name="Slide Number Placeholder 3">
            <a:extLst>
              <a:ext uri="{FF2B5EF4-FFF2-40B4-BE49-F238E27FC236}">
                <a16:creationId xmlns:a16="http://schemas.microsoft.com/office/drawing/2014/main" id="{028B83A3-5E1C-8535-78E1-51BE76E13455}"/>
              </a:ext>
            </a:extLst>
          </p:cNvPr>
          <p:cNvSpPr>
            <a:spLocks noGrp="1"/>
          </p:cNvSpPr>
          <p:nvPr>
            <p:ph type="sldNum" sz="quarter" idx="4"/>
          </p:nvPr>
        </p:nvSpPr>
        <p:spPr/>
        <p:txBody>
          <a:bodyPr/>
          <a:lstStyle/>
          <a:p>
            <a:fld id="{E1123682-AE52-6D45-865E-F1EB3AE0E340}" type="slidenum">
              <a:rPr lang="en-US" smtClean="0"/>
              <a:pPr/>
              <a:t>52</a:t>
            </a:fld>
            <a:endParaRPr lang="en-US"/>
          </a:p>
        </p:txBody>
      </p:sp>
      <p:sp>
        <p:nvSpPr>
          <p:cNvPr id="5" name="Date Placeholder 4">
            <a:extLst>
              <a:ext uri="{FF2B5EF4-FFF2-40B4-BE49-F238E27FC236}">
                <a16:creationId xmlns:a16="http://schemas.microsoft.com/office/drawing/2014/main" id="{2F3C6060-912B-0D73-5C58-0E64A168D6EB}"/>
              </a:ext>
            </a:extLst>
          </p:cNvPr>
          <p:cNvSpPr>
            <a:spLocks noGrp="1"/>
          </p:cNvSpPr>
          <p:nvPr>
            <p:ph type="dt" sz="half" idx="2"/>
          </p:nvPr>
        </p:nvSpPr>
        <p:spPr/>
        <p:txBody>
          <a:bodyPr/>
          <a:lstStyle/>
          <a:p>
            <a:r>
              <a:rPr lang="en-US"/>
              <a:t>|</a:t>
            </a:r>
          </a:p>
        </p:txBody>
      </p:sp>
      <p:sp>
        <p:nvSpPr>
          <p:cNvPr id="6" name="Footer Placeholder 5">
            <a:extLst>
              <a:ext uri="{FF2B5EF4-FFF2-40B4-BE49-F238E27FC236}">
                <a16:creationId xmlns:a16="http://schemas.microsoft.com/office/drawing/2014/main" id="{EC0A0B44-BFB7-DA55-DDF1-0B5EE8A5458E}"/>
              </a:ext>
            </a:extLst>
          </p:cNvPr>
          <p:cNvSpPr>
            <a:spLocks noGrp="1"/>
          </p:cNvSpPr>
          <p:nvPr>
            <p:ph type="ftr" sz="quarter" idx="3"/>
          </p:nvPr>
        </p:nvSpPr>
        <p:spPr/>
        <p:txBody>
          <a:bodyPr/>
          <a:lstStyle/>
          <a:p>
            <a:r>
              <a:rPr lang="en-US"/>
              <a:t>© 2024 West Monroe Partners | Reproduction and/or distribution without West Monroe Partners' prior consent is prohibited.</a:t>
            </a:r>
            <a:endParaRPr lang="en-US">
              <a:latin typeface="Segoe UI Light" panose="020B0502040204020203" pitchFamily="34" charset="0"/>
              <a:cs typeface="Segoe UI Light" panose="020B0502040204020203" pitchFamily="34" charset="0"/>
            </a:endParaRPr>
          </a:p>
        </p:txBody>
      </p:sp>
      <p:pic>
        <p:nvPicPr>
          <p:cNvPr id="8" name="Picture 7">
            <a:extLst>
              <a:ext uri="{FF2B5EF4-FFF2-40B4-BE49-F238E27FC236}">
                <a16:creationId xmlns:a16="http://schemas.microsoft.com/office/drawing/2014/main" id="{1BCBD946-6C23-76CA-D177-EC7A6BEEDA5A}"/>
              </a:ext>
            </a:extLst>
          </p:cNvPr>
          <p:cNvPicPr>
            <a:picLocks noChangeAspect="1"/>
          </p:cNvPicPr>
          <p:nvPr/>
        </p:nvPicPr>
        <p:blipFill>
          <a:blip r:embed="rId3"/>
          <a:stretch>
            <a:fillRect/>
          </a:stretch>
        </p:blipFill>
        <p:spPr>
          <a:xfrm>
            <a:off x="1296988" y="1557338"/>
            <a:ext cx="2888192" cy="4664075"/>
          </a:xfrm>
          <a:prstGeom prst="rect">
            <a:avLst/>
          </a:prstGeom>
        </p:spPr>
      </p:pic>
      <p:pic>
        <p:nvPicPr>
          <p:cNvPr id="9" name="Picture 8">
            <a:extLst>
              <a:ext uri="{FF2B5EF4-FFF2-40B4-BE49-F238E27FC236}">
                <a16:creationId xmlns:a16="http://schemas.microsoft.com/office/drawing/2014/main" id="{1CCE7CFF-1CA4-CE7E-1F25-BFA2C146F6F9}"/>
              </a:ext>
            </a:extLst>
          </p:cNvPr>
          <p:cNvPicPr>
            <a:picLocks noChangeAspect="1"/>
          </p:cNvPicPr>
          <p:nvPr/>
        </p:nvPicPr>
        <p:blipFill>
          <a:blip r:embed="rId4"/>
          <a:stretch>
            <a:fillRect/>
          </a:stretch>
        </p:blipFill>
        <p:spPr>
          <a:xfrm>
            <a:off x="5190820" y="1481666"/>
            <a:ext cx="4636112" cy="4900084"/>
          </a:xfrm>
          <a:prstGeom prst="rect">
            <a:avLst/>
          </a:prstGeom>
        </p:spPr>
      </p:pic>
      <p:sp>
        <p:nvSpPr>
          <p:cNvPr id="10" name="TextBox 9">
            <a:extLst>
              <a:ext uri="{FF2B5EF4-FFF2-40B4-BE49-F238E27FC236}">
                <a16:creationId xmlns:a16="http://schemas.microsoft.com/office/drawing/2014/main" id="{5DDEB96D-9506-CA1A-4E40-DD5326057573}"/>
              </a:ext>
            </a:extLst>
          </p:cNvPr>
          <p:cNvSpPr txBox="1"/>
          <p:nvPr/>
        </p:nvSpPr>
        <p:spPr>
          <a:xfrm>
            <a:off x="9958916" y="1471082"/>
            <a:ext cx="1407583"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cs typeface="Segoe UI"/>
              </a:rPr>
              <a:t>Step 2. View Contractors</a:t>
            </a:r>
            <a:endParaRPr lang="en-US"/>
          </a:p>
        </p:txBody>
      </p:sp>
    </p:spTree>
    <p:extLst>
      <p:ext uri="{BB962C8B-B14F-4D97-AF65-F5344CB8AC3E}">
        <p14:creationId xmlns:p14="http://schemas.microsoft.com/office/powerpoint/2010/main" val="3925570087"/>
      </p:ext>
    </p:extLst>
  </p:cSld>
  <p:clrMapOvr>
    <a:masterClrMapping/>
  </p:clrMapOvr>
  <p:extLst>
    <p:ext uri="{6950BFC3-D8DA-4A85-94F7-54DA5524770B}">
      <p188:commentRel xmlns:p188="http://schemas.microsoft.com/office/powerpoint/2018/8/main" r:id="rId2"/>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C27197-A040-2D21-B6F5-BACD9915E760}"/>
              </a:ext>
            </a:extLst>
          </p:cNvPr>
          <p:cNvSpPr>
            <a:spLocks noGrp="1"/>
          </p:cNvSpPr>
          <p:nvPr>
            <p:ph type="title"/>
          </p:nvPr>
        </p:nvSpPr>
        <p:spPr/>
        <p:txBody>
          <a:bodyPr/>
          <a:lstStyle/>
          <a:p>
            <a:r>
              <a:rPr lang="en-US" dirty="0">
                <a:cs typeface="Segoe UI Light"/>
              </a:rPr>
              <a:t>Go Live Date 8/1/2025</a:t>
            </a:r>
          </a:p>
        </p:txBody>
      </p:sp>
      <p:sp>
        <p:nvSpPr>
          <p:cNvPr id="2" name="Slide Number Placeholder 5">
            <a:extLst>
              <a:ext uri="{FF2B5EF4-FFF2-40B4-BE49-F238E27FC236}">
                <a16:creationId xmlns:a16="http://schemas.microsoft.com/office/drawing/2014/main" id="{EB6022A7-7C64-A5DB-12B3-5B1633C8071E}"/>
              </a:ext>
            </a:extLst>
          </p:cNvPr>
          <p:cNvSpPr txBox="1">
            <a:spLocks/>
          </p:cNvSpPr>
          <p:nvPr/>
        </p:nvSpPr>
        <p:spPr>
          <a:xfrm>
            <a:off x="11149152" y="6381335"/>
            <a:ext cx="441186" cy="365125"/>
          </a:xfrm>
          <a:prstGeom prst="rect">
            <a:avLst/>
          </a:prstGeom>
        </p:spPr>
        <p:txBody>
          <a:bodyPr lIns="0" tIns="0" rIns="0" bIns="0" anchor="ctr"/>
          <a:lstStyle>
            <a:defPPr>
              <a:defRPr lang="en-US"/>
            </a:defPPr>
            <a:lvl1pPr marL="0" algn="r" defTabSz="914400" rtl="0" eaLnBrk="1" latinLnBrk="0" hangingPunct="1">
              <a:defRPr sz="900" b="1" kern="1200">
                <a:solidFill>
                  <a:srgbClr val="7B86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23682-AE52-6D45-865E-F1EB3AE0E340}" type="slidenum">
              <a:rPr lang="en-US" smtClean="0">
                <a:solidFill>
                  <a:schemeClr val="bg1"/>
                </a:solidFill>
              </a:rPr>
              <a:pPr/>
              <a:t>53</a:t>
            </a:fld>
            <a:endParaRPr lang="en-US">
              <a:solidFill>
                <a:schemeClr val="bg1"/>
              </a:solidFill>
            </a:endParaRPr>
          </a:p>
        </p:txBody>
      </p:sp>
    </p:spTree>
    <p:extLst>
      <p:ext uri="{BB962C8B-B14F-4D97-AF65-F5344CB8AC3E}">
        <p14:creationId xmlns:p14="http://schemas.microsoft.com/office/powerpoint/2010/main" val="21675495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8B2785C-58AA-4875-155D-A94D75B8AEE9}"/>
              </a:ext>
            </a:extLst>
          </p:cNvPr>
          <p:cNvSpPr>
            <a:spLocks noGrp="1"/>
          </p:cNvSpPr>
          <p:nvPr>
            <p:ph type="body" sz="quarter" idx="10"/>
          </p:nvPr>
        </p:nvSpPr>
        <p:spPr/>
        <p:txBody>
          <a:bodyPr/>
          <a:lstStyle/>
          <a:p>
            <a:r>
              <a:rPr lang="en-US"/>
              <a:t>Thank you for participating in today’s </a:t>
            </a:r>
            <a:r>
              <a:rPr lang="en-US" err="1"/>
              <a:t>MyEnergy</a:t>
            </a:r>
            <a:r>
              <a:rPr lang="en-US"/>
              <a:t> End User Training!</a:t>
            </a:r>
          </a:p>
        </p:txBody>
      </p:sp>
      <p:sp>
        <p:nvSpPr>
          <p:cNvPr id="2" name="Slide Number Placeholder 5">
            <a:extLst>
              <a:ext uri="{FF2B5EF4-FFF2-40B4-BE49-F238E27FC236}">
                <a16:creationId xmlns:a16="http://schemas.microsoft.com/office/drawing/2014/main" id="{2DF8353B-9A97-7C2C-2BCC-18654BAAD525}"/>
              </a:ext>
            </a:extLst>
          </p:cNvPr>
          <p:cNvSpPr txBox="1">
            <a:spLocks/>
          </p:cNvSpPr>
          <p:nvPr/>
        </p:nvSpPr>
        <p:spPr>
          <a:xfrm>
            <a:off x="11149152" y="6381335"/>
            <a:ext cx="441186" cy="365125"/>
          </a:xfrm>
          <a:prstGeom prst="rect">
            <a:avLst/>
          </a:prstGeom>
        </p:spPr>
        <p:txBody>
          <a:bodyPr lIns="0" tIns="0" rIns="0" bIns="0" anchor="ctr"/>
          <a:lstStyle>
            <a:defPPr>
              <a:defRPr lang="en-US"/>
            </a:defPPr>
            <a:lvl1pPr marL="0" algn="r" defTabSz="914400" rtl="0" eaLnBrk="1" latinLnBrk="0" hangingPunct="1">
              <a:defRPr sz="900" b="1" kern="1200">
                <a:solidFill>
                  <a:srgbClr val="7B86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23682-AE52-6D45-865E-F1EB3AE0E340}" type="slidenum">
              <a:rPr lang="en-US" smtClean="0">
                <a:solidFill>
                  <a:schemeClr val="bg1"/>
                </a:solidFill>
              </a:rPr>
              <a:pPr/>
              <a:t>54</a:t>
            </a:fld>
            <a:endParaRPr lang="en-US">
              <a:solidFill>
                <a:schemeClr val="bg1"/>
              </a:solidFill>
            </a:endParaRPr>
          </a:p>
        </p:txBody>
      </p:sp>
    </p:spTree>
    <p:custDataLst>
      <p:tags r:id="rId1"/>
    </p:custDataLst>
    <p:extLst>
      <p:ext uri="{BB962C8B-B14F-4D97-AF65-F5344CB8AC3E}">
        <p14:creationId xmlns:p14="http://schemas.microsoft.com/office/powerpoint/2010/main" val="2548006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BFE7-DDBF-4960-F1F3-00D46D60BF5B}"/>
              </a:ext>
            </a:extLst>
          </p:cNvPr>
          <p:cNvSpPr>
            <a:spLocks noGrp="1"/>
          </p:cNvSpPr>
          <p:nvPr>
            <p:ph type="title"/>
          </p:nvPr>
        </p:nvSpPr>
        <p:spPr/>
        <p:txBody>
          <a:bodyPr/>
          <a:lstStyle/>
          <a:p>
            <a:r>
              <a:rPr lang="en-US"/>
              <a:t>How to Register to </a:t>
            </a:r>
            <a:r>
              <a:rPr lang="en-US" err="1"/>
              <a:t>MyEnergy</a:t>
            </a:r>
            <a:r>
              <a:rPr lang="en-US"/>
              <a:t> as a First Time User?</a:t>
            </a:r>
          </a:p>
        </p:txBody>
      </p:sp>
      <p:sp>
        <p:nvSpPr>
          <p:cNvPr id="3" name="Text Placeholder 2">
            <a:extLst>
              <a:ext uri="{FF2B5EF4-FFF2-40B4-BE49-F238E27FC236}">
                <a16:creationId xmlns:a16="http://schemas.microsoft.com/office/drawing/2014/main" id="{0DCC253C-BE9F-F218-799B-7F74017242E2}"/>
              </a:ext>
            </a:extLst>
          </p:cNvPr>
          <p:cNvSpPr>
            <a:spLocks noGrp="1"/>
          </p:cNvSpPr>
          <p:nvPr>
            <p:ph type="body" sz="quarter" idx="13"/>
          </p:nvPr>
        </p:nvSpPr>
        <p:spPr/>
        <p:txBody>
          <a:bodyPr/>
          <a:lstStyle/>
          <a:p>
            <a:r>
              <a:rPr lang="en-US"/>
              <a:t>General navigation</a:t>
            </a:r>
          </a:p>
        </p:txBody>
      </p:sp>
      <p:sp>
        <p:nvSpPr>
          <p:cNvPr id="4" name="Slide Number Placeholder 3">
            <a:extLst>
              <a:ext uri="{FF2B5EF4-FFF2-40B4-BE49-F238E27FC236}">
                <a16:creationId xmlns:a16="http://schemas.microsoft.com/office/drawing/2014/main" id="{359FD851-7954-5AF0-DB4A-D44862529D66}"/>
              </a:ext>
            </a:extLst>
          </p:cNvPr>
          <p:cNvSpPr>
            <a:spLocks noGrp="1"/>
          </p:cNvSpPr>
          <p:nvPr>
            <p:ph type="sldNum" sz="quarter" idx="15"/>
          </p:nvPr>
        </p:nvSpPr>
        <p:spPr>
          <a:xfrm>
            <a:off x="11149152" y="6381335"/>
            <a:ext cx="441186" cy="365125"/>
          </a:xfrm>
          <a:prstGeom prst="rect">
            <a:avLst/>
          </a:prstGeom>
        </p:spPr>
        <p:txBody>
          <a:bodyPr lIns="0" tIns="0" rIns="0" bIns="0" anchor="ctr"/>
          <a:lstStyle>
            <a:defPPr>
              <a:defRPr lang="en-US"/>
            </a:defPPr>
            <a:lvl1pPr marL="0" algn="r" defTabSz="914400" rtl="0" eaLnBrk="1" latinLnBrk="0" hangingPunct="1">
              <a:defRPr sz="900" b="1" kern="1200">
                <a:solidFill>
                  <a:srgbClr val="7B86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23682-AE52-6D45-865E-F1EB3AE0E340}" type="slidenum">
              <a:rPr lang="en-US" smtClean="0"/>
              <a:pPr/>
              <a:t>6</a:t>
            </a:fld>
            <a:endParaRPr lang="en-US"/>
          </a:p>
        </p:txBody>
      </p:sp>
      <p:sp>
        <p:nvSpPr>
          <p:cNvPr id="15" name="TextBox 14">
            <a:extLst>
              <a:ext uri="{FF2B5EF4-FFF2-40B4-BE49-F238E27FC236}">
                <a16:creationId xmlns:a16="http://schemas.microsoft.com/office/drawing/2014/main" id="{AB596E41-E97D-9159-5BFB-4597534E0054}"/>
              </a:ext>
            </a:extLst>
          </p:cNvPr>
          <p:cNvSpPr txBox="1"/>
          <p:nvPr/>
        </p:nvSpPr>
        <p:spPr>
          <a:xfrm>
            <a:off x="609600" y="1431970"/>
            <a:ext cx="4458789" cy="306445"/>
          </a:xfrm>
          <a:prstGeom prst="rect">
            <a:avLst/>
          </a:prstGeom>
          <a:noFill/>
        </p:spPr>
        <p:txBody>
          <a:bodyPr wrap="square" rtlCol="0">
            <a:spAutoFit/>
          </a:bodyPr>
          <a:lstStyle/>
          <a:p>
            <a:pPr algn="l"/>
            <a:r>
              <a:rPr lang="en-US" sz="1400">
                <a:latin typeface="Segoe UI" panose="020B0502040204020203" pitchFamily="34" charset="0"/>
              </a:rPr>
              <a:t>Step 3. Enter you Contact Information and Click </a:t>
            </a:r>
            <a:r>
              <a:rPr lang="en-US" sz="1400" b="1">
                <a:latin typeface="Segoe UI" panose="020B0502040204020203" pitchFamily="34" charset="0"/>
              </a:rPr>
              <a:t>Next</a:t>
            </a:r>
            <a:endParaRPr lang="en-US" sz="1400"/>
          </a:p>
        </p:txBody>
      </p:sp>
      <p:sp>
        <p:nvSpPr>
          <p:cNvPr id="26" name="Rectangle 25">
            <a:extLst>
              <a:ext uri="{FF2B5EF4-FFF2-40B4-BE49-F238E27FC236}">
                <a16:creationId xmlns:a16="http://schemas.microsoft.com/office/drawing/2014/main" id="{84484490-C82E-3A94-E6C9-5116B19A8EB4}"/>
              </a:ext>
            </a:extLst>
          </p:cNvPr>
          <p:cNvSpPr/>
          <p:nvPr/>
        </p:nvSpPr>
        <p:spPr>
          <a:xfrm>
            <a:off x="8982634" y="1704033"/>
            <a:ext cx="2599766" cy="23963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u="sng">
                <a:solidFill>
                  <a:schemeClr val="accent5"/>
                </a:solidFill>
              </a:rPr>
              <a:t>Contact Information Needed for Registration:</a:t>
            </a:r>
          </a:p>
          <a:p>
            <a:pPr algn="ctr"/>
            <a:endParaRPr lang="en-US" sz="1400" b="1" u="sng">
              <a:solidFill>
                <a:schemeClr val="accent5"/>
              </a:solidFill>
            </a:endParaRPr>
          </a:p>
          <a:p>
            <a:pPr algn="ctr"/>
            <a:r>
              <a:rPr lang="en-US" sz="1100"/>
              <a:t>The following information will be needed to register for </a:t>
            </a:r>
            <a:r>
              <a:rPr lang="en-US" sz="1100" err="1"/>
              <a:t>MyEnergy</a:t>
            </a:r>
            <a:endParaRPr lang="en-US" sz="1100"/>
          </a:p>
          <a:p>
            <a:pPr marL="171450" indent="-171450">
              <a:buFont typeface="Arial" panose="020B0604020202020204" pitchFamily="34" charset="0"/>
              <a:buChar char="•"/>
            </a:pPr>
            <a:r>
              <a:rPr lang="en-US" sz="1100"/>
              <a:t>First Name</a:t>
            </a:r>
          </a:p>
          <a:p>
            <a:pPr marL="171450" indent="-171450">
              <a:buFont typeface="Arial" panose="020B0604020202020204" pitchFamily="34" charset="0"/>
              <a:buChar char="•"/>
            </a:pPr>
            <a:r>
              <a:rPr lang="en-US" sz="1100"/>
              <a:t>Last Name</a:t>
            </a:r>
          </a:p>
          <a:p>
            <a:pPr marL="171450" indent="-171450">
              <a:buFont typeface="Arial" panose="020B0604020202020204" pitchFamily="34" charset="0"/>
              <a:buChar char="•"/>
            </a:pPr>
            <a:r>
              <a:rPr lang="en-US" sz="1100"/>
              <a:t>Email </a:t>
            </a:r>
          </a:p>
          <a:p>
            <a:pPr marL="171450" indent="-171450">
              <a:buFont typeface="Arial" panose="020B0604020202020204" pitchFamily="34" charset="0"/>
              <a:buChar char="•"/>
            </a:pPr>
            <a:r>
              <a:rPr lang="en-US" sz="1100"/>
              <a:t>Phone</a:t>
            </a:r>
          </a:p>
          <a:p>
            <a:pPr marL="171450" indent="-171450">
              <a:buFont typeface="Arial" panose="020B0604020202020204" pitchFamily="34" charset="0"/>
              <a:buChar char="•"/>
            </a:pPr>
            <a:r>
              <a:rPr lang="en-US" sz="1100"/>
              <a:t>Username </a:t>
            </a:r>
            <a:r>
              <a:rPr lang="en-US" sz="1100" i="1"/>
              <a:t>(ExampleUsername@youremail.com)</a:t>
            </a:r>
            <a:endParaRPr lang="en-US" sz="1100"/>
          </a:p>
        </p:txBody>
      </p:sp>
      <p:grpSp>
        <p:nvGrpSpPr>
          <p:cNvPr id="38" name="Group 37">
            <a:extLst>
              <a:ext uri="{FF2B5EF4-FFF2-40B4-BE49-F238E27FC236}">
                <a16:creationId xmlns:a16="http://schemas.microsoft.com/office/drawing/2014/main" id="{0B9BF46C-B4B1-9F1C-A928-790892F7E8B3}"/>
              </a:ext>
            </a:extLst>
          </p:cNvPr>
          <p:cNvGrpSpPr>
            <a:grpSpLocks noChangeAspect="1"/>
          </p:cNvGrpSpPr>
          <p:nvPr/>
        </p:nvGrpSpPr>
        <p:grpSpPr>
          <a:xfrm>
            <a:off x="609600" y="1738415"/>
            <a:ext cx="7903582" cy="3880411"/>
            <a:chOff x="609599" y="1738415"/>
            <a:chExt cx="8650941" cy="4247341"/>
          </a:xfrm>
        </p:grpSpPr>
        <p:pic>
          <p:nvPicPr>
            <p:cNvPr id="18" name="Picture 17">
              <a:extLst>
                <a:ext uri="{FF2B5EF4-FFF2-40B4-BE49-F238E27FC236}">
                  <a16:creationId xmlns:a16="http://schemas.microsoft.com/office/drawing/2014/main" id="{CDCBD282-0830-9724-B268-7C3DDA7A94E4}"/>
                </a:ext>
              </a:extLst>
            </p:cNvPr>
            <p:cNvPicPr>
              <a:picLocks noChangeAspect="1"/>
            </p:cNvPicPr>
            <p:nvPr/>
          </p:nvPicPr>
          <p:blipFill rotWithShape="1">
            <a:blip r:embed="rId4"/>
            <a:srcRect l="2158" t="829" r="1349" b="3119"/>
            <a:stretch/>
          </p:blipFill>
          <p:spPr>
            <a:xfrm>
              <a:off x="609599" y="1738415"/>
              <a:ext cx="8650941" cy="4247341"/>
            </a:xfrm>
            <a:prstGeom prst="rect">
              <a:avLst/>
            </a:prstGeom>
            <a:ln w="12700">
              <a:solidFill>
                <a:srgbClr val="9F9F9F"/>
              </a:solidFill>
            </a:ln>
          </p:spPr>
        </p:pic>
        <p:sp>
          <p:nvSpPr>
            <p:cNvPr id="27" name="Rectangle: Rounded Corners 26">
              <a:extLst>
                <a:ext uri="{FF2B5EF4-FFF2-40B4-BE49-F238E27FC236}">
                  <a16:creationId xmlns:a16="http://schemas.microsoft.com/office/drawing/2014/main" id="{6222FA54-F329-8D3D-C875-D1B170E1F805}"/>
                </a:ext>
              </a:extLst>
            </p:cNvPr>
            <p:cNvSpPr/>
            <p:nvPr/>
          </p:nvSpPr>
          <p:spPr>
            <a:xfrm>
              <a:off x="820809" y="4554256"/>
              <a:ext cx="3981411" cy="212297"/>
            </a:xfrm>
            <a:prstGeom prst="roundRect">
              <a:avLst>
                <a:gd name="adj" fmla="val 10234"/>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5D41FABB-6D99-62B6-AE75-5EAF4DC0A9DC}"/>
                </a:ext>
              </a:extLst>
            </p:cNvPr>
            <p:cNvSpPr/>
            <p:nvPr/>
          </p:nvSpPr>
          <p:spPr>
            <a:xfrm>
              <a:off x="820809" y="4976578"/>
              <a:ext cx="3981411" cy="212297"/>
            </a:xfrm>
            <a:prstGeom prst="roundRect">
              <a:avLst>
                <a:gd name="adj" fmla="val 10234"/>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E4163FF7-2D76-D413-0F0A-1FD699463565}"/>
                </a:ext>
              </a:extLst>
            </p:cNvPr>
            <p:cNvSpPr/>
            <p:nvPr/>
          </p:nvSpPr>
          <p:spPr>
            <a:xfrm>
              <a:off x="820809" y="5398900"/>
              <a:ext cx="3981411" cy="212297"/>
            </a:xfrm>
            <a:prstGeom prst="roundRect">
              <a:avLst>
                <a:gd name="adj" fmla="val 10234"/>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D5251336-8273-98FA-2B97-0C9E88612CF3}"/>
                </a:ext>
              </a:extLst>
            </p:cNvPr>
            <p:cNvSpPr/>
            <p:nvPr/>
          </p:nvSpPr>
          <p:spPr>
            <a:xfrm>
              <a:off x="4886971" y="4554256"/>
              <a:ext cx="3981411" cy="212297"/>
            </a:xfrm>
            <a:prstGeom prst="roundRect">
              <a:avLst>
                <a:gd name="adj" fmla="val 10234"/>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2AA468BB-E0FB-55BF-1ECC-6794DBC79AC6}"/>
                </a:ext>
              </a:extLst>
            </p:cNvPr>
            <p:cNvSpPr/>
            <p:nvPr/>
          </p:nvSpPr>
          <p:spPr>
            <a:xfrm>
              <a:off x="4886971" y="4976577"/>
              <a:ext cx="3981411" cy="212297"/>
            </a:xfrm>
            <a:prstGeom prst="roundRect">
              <a:avLst>
                <a:gd name="adj" fmla="val 10234"/>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7B029EDB-891A-7E63-3323-AEF864B5708F}"/>
                </a:ext>
              </a:extLst>
            </p:cNvPr>
            <p:cNvSpPr/>
            <p:nvPr/>
          </p:nvSpPr>
          <p:spPr>
            <a:xfrm>
              <a:off x="7561634" y="5718344"/>
              <a:ext cx="1306748" cy="241468"/>
            </a:xfrm>
            <a:prstGeom prst="roundRect">
              <a:avLst>
                <a:gd name="adj" fmla="val 10234"/>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Connector: Elbow 38">
            <a:extLst>
              <a:ext uri="{FF2B5EF4-FFF2-40B4-BE49-F238E27FC236}">
                <a16:creationId xmlns:a16="http://schemas.microsoft.com/office/drawing/2014/main" id="{FFBB5576-EA90-DDDF-EF00-0714AFB1D434}"/>
              </a:ext>
            </a:extLst>
          </p:cNvPr>
          <p:cNvCxnSpPr>
            <a:cxnSpLocks/>
            <a:stCxn id="15" idx="3"/>
          </p:cNvCxnSpPr>
          <p:nvPr/>
        </p:nvCxnSpPr>
        <p:spPr>
          <a:xfrm>
            <a:off x="5068389" y="1585193"/>
            <a:ext cx="3086513" cy="3899627"/>
          </a:xfrm>
          <a:prstGeom prst="bentConnector3">
            <a:avLst>
              <a:gd name="adj1" fmla="val 119750"/>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8205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BFE7-DDBF-4960-F1F3-00D46D60BF5B}"/>
              </a:ext>
            </a:extLst>
          </p:cNvPr>
          <p:cNvSpPr>
            <a:spLocks noGrp="1"/>
          </p:cNvSpPr>
          <p:nvPr>
            <p:ph type="title"/>
          </p:nvPr>
        </p:nvSpPr>
        <p:spPr/>
        <p:txBody>
          <a:bodyPr/>
          <a:lstStyle/>
          <a:p>
            <a:r>
              <a:rPr lang="en-US"/>
              <a:t>How to Register to </a:t>
            </a:r>
            <a:r>
              <a:rPr lang="en-US" err="1"/>
              <a:t>MyEnergy</a:t>
            </a:r>
            <a:r>
              <a:rPr lang="en-US"/>
              <a:t> as a User with Existing Login Credentials?</a:t>
            </a:r>
          </a:p>
        </p:txBody>
      </p:sp>
      <p:sp>
        <p:nvSpPr>
          <p:cNvPr id="3" name="Text Placeholder 2">
            <a:extLst>
              <a:ext uri="{FF2B5EF4-FFF2-40B4-BE49-F238E27FC236}">
                <a16:creationId xmlns:a16="http://schemas.microsoft.com/office/drawing/2014/main" id="{0DCC253C-BE9F-F218-799B-7F74017242E2}"/>
              </a:ext>
            </a:extLst>
          </p:cNvPr>
          <p:cNvSpPr>
            <a:spLocks noGrp="1"/>
          </p:cNvSpPr>
          <p:nvPr>
            <p:ph type="body" sz="quarter" idx="13"/>
          </p:nvPr>
        </p:nvSpPr>
        <p:spPr/>
        <p:txBody>
          <a:bodyPr/>
          <a:lstStyle/>
          <a:p>
            <a:r>
              <a:rPr lang="en-US"/>
              <a:t>General navigation</a:t>
            </a:r>
          </a:p>
        </p:txBody>
      </p:sp>
      <p:sp>
        <p:nvSpPr>
          <p:cNvPr id="4" name="Slide Number Placeholder 3">
            <a:extLst>
              <a:ext uri="{FF2B5EF4-FFF2-40B4-BE49-F238E27FC236}">
                <a16:creationId xmlns:a16="http://schemas.microsoft.com/office/drawing/2014/main" id="{359FD851-7954-5AF0-DB4A-D44862529D66}"/>
              </a:ext>
            </a:extLst>
          </p:cNvPr>
          <p:cNvSpPr>
            <a:spLocks noGrp="1"/>
          </p:cNvSpPr>
          <p:nvPr>
            <p:ph type="sldNum" sz="quarter" idx="15"/>
          </p:nvPr>
        </p:nvSpPr>
        <p:spPr>
          <a:xfrm>
            <a:off x="11149152" y="6381335"/>
            <a:ext cx="441186" cy="365125"/>
          </a:xfrm>
          <a:prstGeom prst="rect">
            <a:avLst/>
          </a:prstGeom>
        </p:spPr>
        <p:txBody>
          <a:bodyPr lIns="0" tIns="0" rIns="0" bIns="0" anchor="ctr"/>
          <a:lstStyle>
            <a:defPPr>
              <a:defRPr lang="en-US"/>
            </a:defPPr>
            <a:lvl1pPr marL="0" algn="r" defTabSz="914400" rtl="0" eaLnBrk="1" latinLnBrk="0" hangingPunct="1">
              <a:defRPr sz="900" b="1" kern="1200">
                <a:solidFill>
                  <a:srgbClr val="7B86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23682-AE52-6D45-865E-F1EB3AE0E340}" type="slidenum">
              <a:rPr lang="en-US" smtClean="0"/>
              <a:pPr/>
              <a:t>7</a:t>
            </a:fld>
            <a:endParaRPr lang="en-US"/>
          </a:p>
        </p:txBody>
      </p:sp>
      <p:sp>
        <p:nvSpPr>
          <p:cNvPr id="15" name="TextBox 14">
            <a:extLst>
              <a:ext uri="{FF2B5EF4-FFF2-40B4-BE49-F238E27FC236}">
                <a16:creationId xmlns:a16="http://schemas.microsoft.com/office/drawing/2014/main" id="{AB596E41-E97D-9159-5BFB-4597534E0054}"/>
              </a:ext>
            </a:extLst>
          </p:cNvPr>
          <p:cNvSpPr txBox="1"/>
          <p:nvPr/>
        </p:nvSpPr>
        <p:spPr>
          <a:xfrm>
            <a:off x="618565" y="1467830"/>
            <a:ext cx="6089981" cy="523220"/>
          </a:xfrm>
          <a:prstGeom prst="rect">
            <a:avLst/>
          </a:prstGeom>
          <a:noFill/>
        </p:spPr>
        <p:txBody>
          <a:bodyPr wrap="square" rtlCol="0">
            <a:spAutoFit/>
          </a:bodyPr>
          <a:lstStyle/>
          <a:p>
            <a:pPr algn="l"/>
            <a:r>
              <a:rPr lang="en-US" sz="1400">
                <a:latin typeface="Segoe UI" panose="020B0502040204020203" pitchFamily="34" charset="0"/>
              </a:rPr>
              <a:t>Step 4. Users with NYSERDA login credentials will use the same credentials, if you need to reset your password Click </a:t>
            </a:r>
            <a:r>
              <a:rPr lang="en-US" sz="1400" b="1">
                <a:latin typeface="Segoe UI" panose="020B0502040204020203" pitchFamily="34" charset="0"/>
              </a:rPr>
              <a:t>Forgot Password</a:t>
            </a:r>
            <a:endParaRPr lang="en-US" sz="1400"/>
          </a:p>
        </p:txBody>
      </p:sp>
      <p:sp>
        <p:nvSpPr>
          <p:cNvPr id="16" name="Rectangle 15">
            <a:extLst>
              <a:ext uri="{FF2B5EF4-FFF2-40B4-BE49-F238E27FC236}">
                <a16:creationId xmlns:a16="http://schemas.microsoft.com/office/drawing/2014/main" id="{2EC525A5-A502-070B-942D-1E8A6FE72FC4}"/>
              </a:ext>
            </a:extLst>
          </p:cNvPr>
          <p:cNvSpPr/>
          <p:nvPr/>
        </p:nvSpPr>
        <p:spPr>
          <a:xfrm>
            <a:off x="3218330" y="4605050"/>
            <a:ext cx="3481252" cy="12792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u="sng">
                <a:solidFill>
                  <a:schemeClr val="accent5"/>
                </a:solidFill>
              </a:rPr>
              <a:t>Requesting Password Reset:</a:t>
            </a:r>
          </a:p>
          <a:p>
            <a:pPr algn="ctr"/>
            <a:endParaRPr lang="en-US" sz="1400" b="1" u="sng">
              <a:solidFill>
                <a:schemeClr val="accent5"/>
              </a:solidFill>
            </a:endParaRPr>
          </a:p>
          <a:p>
            <a:pPr algn="ctr"/>
            <a:r>
              <a:rPr lang="en-US" sz="1100"/>
              <a:t>You will receive password reset instructions to the email address associated with your NYSERDA portal account</a:t>
            </a:r>
          </a:p>
        </p:txBody>
      </p:sp>
      <p:sp>
        <p:nvSpPr>
          <p:cNvPr id="7" name="TextBox 6">
            <a:extLst>
              <a:ext uri="{FF2B5EF4-FFF2-40B4-BE49-F238E27FC236}">
                <a16:creationId xmlns:a16="http://schemas.microsoft.com/office/drawing/2014/main" id="{78B22B71-09A8-0D5A-9A3D-3153229AE490}"/>
              </a:ext>
            </a:extLst>
          </p:cNvPr>
          <p:cNvSpPr txBox="1"/>
          <p:nvPr/>
        </p:nvSpPr>
        <p:spPr>
          <a:xfrm>
            <a:off x="6699581" y="2245775"/>
            <a:ext cx="3561930" cy="523220"/>
          </a:xfrm>
          <a:prstGeom prst="rect">
            <a:avLst/>
          </a:prstGeom>
          <a:noFill/>
        </p:spPr>
        <p:txBody>
          <a:bodyPr wrap="square" rtlCol="0">
            <a:spAutoFit/>
          </a:bodyPr>
          <a:lstStyle/>
          <a:p>
            <a:pPr algn="l"/>
            <a:r>
              <a:rPr lang="en-US" sz="1400">
                <a:latin typeface="Segoe UI" panose="020B0502040204020203" pitchFamily="34" charset="0"/>
              </a:rPr>
              <a:t>Step 5. Enter Username and Click </a:t>
            </a:r>
            <a:r>
              <a:rPr lang="en-US" sz="1400" b="1">
                <a:latin typeface="Segoe UI" panose="020B0502040204020203" pitchFamily="34" charset="0"/>
              </a:rPr>
              <a:t>Request Password Reset</a:t>
            </a:r>
            <a:endParaRPr lang="en-US" sz="1400"/>
          </a:p>
        </p:txBody>
      </p:sp>
      <p:grpSp>
        <p:nvGrpSpPr>
          <p:cNvPr id="13" name="Group 12">
            <a:extLst>
              <a:ext uri="{FF2B5EF4-FFF2-40B4-BE49-F238E27FC236}">
                <a16:creationId xmlns:a16="http://schemas.microsoft.com/office/drawing/2014/main" id="{092ADD3E-14A1-6DD9-FC71-74968894BFE1}"/>
              </a:ext>
            </a:extLst>
          </p:cNvPr>
          <p:cNvGrpSpPr/>
          <p:nvPr/>
        </p:nvGrpSpPr>
        <p:grpSpPr>
          <a:xfrm>
            <a:off x="609600" y="1978086"/>
            <a:ext cx="6089981" cy="2634139"/>
            <a:chOff x="609600" y="1978086"/>
            <a:chExt cx="6089981" cy="2634139"/>
          </a:xfrm>
        </p:grpSpPr>
        <p:pic>
          <p:nvPicPr>
            <p:cNvPr id="21" name="Picture 20">
              <a:extLst>
                <a:ext uri="{FF2B5EF4-FFF2-40B4-BE49-F238E27FC236}">
                  <a16:creationId xmlns:a16="http://schemas.microsoft.com/office/drawing/2014/main" id="{9BCFD184-0C06-61DD-4F1C-8C29DA4C8A77}"/>
                </a:ext>
              </a:extLst>
            </p:cNvPr>
            <p:cNvPicPr>
              <a:picLocks noChangeAspect="1"/>
            </p:cNvPicPr>
            <p:nvPr/>
          </p:nvPicPr>
          <p:blipFill rotWithShape="1">
            <a:blip r:embed="rId3"/>
            <a:srcRect l="3336" t="1237" r="1201" b="15486"/>
            <a:stretch/>
          </p:blipFill>
          <p:spPr>
            <a:xfrm>
              <a:off x="609600" y="1978086"/>
              <a:ext cx="6089981" cy="2634139"/>
            </a:xfrm>
            <a:prstGeom prst="rect">
              <a:avLst/>
            </a:prstGeom>
            <a:ln w="12700">
              <a:solidFill>
                <a:srgbClr val="9F9F9F"/>
              </a:solidFill>
            </a:ln>
          </p:spPr>
        </p:pic>
        <p:sp>
          <p:nvSpPr>
            <p:cNvPr id="9" name="Rectangle: Rounded Corners 8">
              <a:extLst>
                <a:ext uri="{FF2B5EF4-FFF2-40B4-BE49-F238E27FC236}">
                  <a16:creationId xmlns:a16="http://schemas.microsoft.com/office/drawing/2014/main" id="{110AA508-B788-2272-0408-6CFE683552FA}"/>
                </a:ext>
              </a:extLst>
            </p:cNvPr>
            <p:cNvSpPr/>
            <p:nvPr/>
          </p:nvSpPr>
          <p:spPr>
            <a:xfrm>
              <a:off x="1926462" y="4034417"/>
              <a:ext cx="1010792" cy="175939"/>
            </a:xfrm>
            <a:prstGeom prst="roundRect">
              <a:avLst>
                <a:gd name="adj" fmla="val 10234"/>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FC4E482B-AC97-301A-2310-164358DEECDB}"/>
              </a:ext>
            </a:extLst>
          </p:cNvPr>
          <p:cNvGrpSpPr/>
          <p:nvPr/>
        </p:nvGrpSpPr>
        <p:grpSpPr>
          <a:xfrm>
            <a:off x="6699581" y="2791891"/>
            <a:ext cx="3914631" cy="3092416"/>
            <a:chOff x="6699581" y="2791891"/>
            <a:chExt cx="3914631" cy="3092416"/>
          </a:xfrm>
        </p:grpSpPr>
        <p:pic>
          <p:nvPicPr>
            <p:cNvPr id="25" name="Picture 24">
              <a:extLst>
                <a:ext uri="{FF2B5EF4-FFF2-40B4-BE49-F238E27FC236}">
                  <a16:creationId xmlns:a16="http://schemas.microsoft.com/office/drawing/2014/main" id="{3B78EC3C-03FF-B293-491F-3C17E291F2E1}"/>
                </a:ext>
              </a:extLst>
            </p:cNvPr>
            <p:cNvPicPr>
              <a:picLocks noChangeAspect="1"/>
            </p:cNvPicPr>
            <p:nvPr/>
          </p:nvPicPr>
          <p:blipFill rotWithShape="1">
            <a:blip r:embed="rId4"/>
            <a:srcRect l="32777" t="22366" r="31011" b="19940"/>
            <a:stretch/>
          </p:blipFill>
          <p:spPr>
            <a:xfrm>
              <a:off x="6699581" y="2791891"/>
              <a:ext cx="3914631" cy="3092416"/>
            </a:xfrm>
            <a:prstGeom prst="rect">
              <a:avLst/>
            </a:prstGeom>
            <a:ln w="12700">
              <a:solidFill>
                <a:srgbClr val="9F9F9F"/>
              </a:solidFill>
            </a:ln>
          </p:spPr>
        </p:pic>
        <p:sp>
          <p:nvSpPr>
            <p:cNvPr id="10" name="Rectangle: Rounded Corners 9">
              <a:extLst>
                <a:ext uri="{FF2B5EF4-FFF2-40B4-BE49-F238E27FC236}">
                  <a16:creationId xmlns:a16="http://schemas.microsoft.com/office/drawing/2014/main" id="{E3FFB985-498A-A5D4-F539-82DF71AAA713}"/>
                </a:ext>
              </a:extLst>
            </p:cNvPr>
            <p:cNvSpPr/>
            <p:nvPr/>
          </p:nvSpPr>
          <p:spPr>
            <a:xfrm>
              <a:off x="7024076" y="4276255"/>
              <a:ext cx="3086575" cy="435874"/>
            </a:xfrm>
            <a:prstGeom prst="roundRect">
              <a:avLst>
                <a:gd name="adj" fmla="val 3695"/>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5BF4F46-4F16-4C18-0DA3-8AEA2E2FDF8C}"/>
                </a:ext>
              </a:extLst>
            </p:cNvPr>
            <p:cNvSpPr/>
            <p:nvPr/>
          </p:nvSpPr>
          <p:spPr>
            <a:xfrm>
              <a:off x="7024075" y="4835632"/>
              <a:ext cx="3086575" cy="373524"/>
            </a:xfrm>
            <a:prstGeom prst="roundRect">
              <a:avLst>
                <a:gd name="adj" fmla="val 3695"/>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Connector: Elbow 7">
            <a:extLst>
              <a:ext uri="{FF2B5EF4-FFF2-40B4-BE49-F238E27FC236}">
                <a16:creationId xmlns:a16="http://schemas.microsoft.com/office/drawing/2014/main" id="{D3C24388-77D7-6D66-FD11-57887C9B6641}"/>
              </a:ext>
            </a:extLst>
          </p:cNvPr>
          <p:cNvCxnSpPr>
            <a:cxnSpLocks/>
            <a:stCxn id="7" idx="3"/>
            <a:endCxn id="11" idx="3"/>
          </p:cNvCxnSpPr>
          <p:nvPr/>
        </p:nvCxnSpPr>
        <p:spPr>
          <a:xfrm flipH="1">
            <a:off x="10110650" y="2507385"/>
            <a:ext cx="150861" cy="2515009"/>
          </a:xfrm>
          <a:prstGeom prst="bentConnector3">
            <a:avLst>
              <a:gd name="adj1" fmla="val -151530"/>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F35B3FE9-6662-1198-E95A-21F0969D9FD2}"/>
              </a:ext>
            </a:extLst>
          </p:cNvPr>
          <p:cNvCxnSpPr>
            <a:cxnSpLocks/>
            <a:stCxn id="15" idx="1"/>
            <a:endCxn id="9" idx="2"/>
          </p:cNvCxnSpPr>
          <p:nvPr/>
        </p:nvCxnSpPr>
        <p:spPr>
          <a:xfrm rot="10800000" flipH="1" flipV="1">
            <a:off x="618564" y="1729440"/>
            <a:ext cx="1813293" cy="2480916"/>
          </a:xfrm>
          <a:prstGeom prst="bentConnector4">
            <a:avLst>
              <a:gd name="adj1" fmla="val -12607"/>
              <a:gd name="adj2" fmla="val 121116"/>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0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797FB5-833D-436A-700B-3DA4777479F8}"/>
              </a:ext>
            </a:extLst>
          </p:cNvPr>
          <p:cNvSpPr>
            <a:spLocks noGrp="1"/>
          </p:cNvSpPr>
          <p:nvPr>
            <p:ph type="body" sz="quarter" idx="10"/>
          </p:nvPr>
        </p:nvSpPr>
        <p:spPr/>
        <p:txBody>
          <a:bodyPr/>
          <a:lstStyle/>
          <a:p>
            <a:r>
              <a:rPr lang="en-US"/>
              <a:t>How to Modify my Profile</a:t>
            </a:r>
          </a:p>
        </p:txBody>
      </p:sp>
      <p:sp>
        <p:nvSpPr>
          <p:cNvPr id="5" name="Slide Number Placeholder 4">
            <a:extLst>
              <a:ext uri="{FF2B5EF4-FFF2-40B4-BE49-F238E27FC236}">
                <a16:creationId xmlns:a16="http://schemas.microsoft.com/office/drawing/2014/main" id="{089094BF-B2D3-A31C-D910-0565E9EEEDAB}"/>
              </a:ext>
            </a:extLst>
          </p:cNvPr>
          <p:cNvSpPr>
            <a:spLocks noGrp="1"/>
          </p:cNvSpPr>
          <p:nvPr>
            <p:ph type="sldNum" sz="quarter" idx="13"/>
          </p:nvPr>
        </p:nvSpPr>
        <p:spPr/>
        <p:txBody>
          <a:bodyPr/>
          <a:lstStyle/>
          <a:p>
            <a:fld id="{E1123682-AE52-6D45-865E-F1EB3AE0E340}" type="slidenum">
              <a:rPr lang="en-US" smtClean="0"/>
              <a:pPr/>
              <a:t>8</a:t>
            </a:fld>
            <a:endParaRPr lang="en-US"/>
          </a:p>
        </p:txBody>
      </p:sp>
    </p:spTree>
    <p:custDataLst>
      <p:tags r:id="rId1"/>
    </p:custDataLst>
    <p:extLst>
      <p:ext uri="{BB962C8B-B14F-4D97-AF65-F5344CB8AC3E}">
        <p14:creationId xmlns:p14="http://schemas.microsoft.com/office/powerpoint/2010/main" val="15537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2DFE5-7B25-46C2-2051-D96225668B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5ECF0-A635-A51C-AF15-BFEB72461612}"/>
              </a:ext>
            </a:extLst>
          </p:cNvPr>
          <p:cNvSpPr>
            <a:spLocks noGrp="1"/>
          </p:cNvSpPr>
          <p:nvPr>
            <p:ph type="title"/>
          </p:nvPr>
        </p:nvSpPr>
        <p:spPr/>
        <p:txBody>
          <a:bodyPr/>
          <a:lstStyle/>
          <a:p>
            <a:r>
              <a:rPr lang="en-US"/>
              <a:t>How to Modify my Profile?</a:t>
            </a:r>
          </a:p>
        </p:txBody>
      </p:sp>
      <p:sp>
        <p:nvSpPr>
          <p:cNvPr id="3" name="Text Placeholder 2">
            <a:extLst>
              <a:ext uri="{FF2B5EF4-FFF2-40B4-BE49-F238E27FC236}">
                <a16:creationId xmlns:a16="http://schemas.microsoft.com/office/drawing/2014/main" id="{BDFB08A7-A9B2-01A7-B9D8-7FB0D65CA694}"/>
              </a:ext>
            </a:extLst>
          </p:cNvPr>
          <p:cNvSpPr>
            <a:spLocks noGrp="1"/>
          </p:cNvSpPr>
          <p:nvPr>
            <p:ph type="body" sz="quarter" idx="13"/>
          </p:nvPr>
        </p:nvSpPr>
        <p:spPr/>
        <p:txBody>
          <a:bodyPr/>
          <a:lstStyle/>
          <a:p>
            <a:r>
              <a:rPr lang="en-US"/>
              <a:t>General navigation</a:t>
            </a:r>
          </a:p>
        </p:txBody>
      </p:sp>
      <p:sp>
        <p:nvSpPr>
          <p:cNvPr id="4" name="Slide Number Placeholder 3">
            <a:extLst>
              <a:ext uri="{FF2B5EF4-FFF2-40B4-BE49-F238E27FC236}">
                <a16:creationId xmlns:a16="http://schemas.microsoft.com/office/drawing/2014/main" id="{E94D0BFA-EB4C-532A-5EA9-83140C670176}"/>
              </a:ext>
            </a:extLst>
          </p:cNvPr>
          <p:cNvSpPr>
            <a:spLocks noGrp="1"/>
          </p:cNvSpPr>
          <p:nvPr>
            <p:ph type="sldNum" sz="quarter" idx="15"/>
          </p:nvPr>
        </p:nvSpPr>
        <p:spPr>
          <a:xfrm>
            <a:off x="11149152" y="6381335"/>
            <a:ext cx="441186" cy="365125"/>
          </a:xfrm>
          <a:prstGeom prst="rect">
            <a:avLst/>
          </a:prstGeom>
        </p:spPr>
        <p:txBody>
          <a:bodyPr lIns="0" tIns="0" rIns="0" bIns="0" anchor="ctr"/>
          <a:lstStyle>
            <a:defPPr>
              <a:defRPr lang="en-US"/>
            </a:defPPr>
            <a:lvl1pPr marL="0" algn="r" defTabSz="914400" rtl="0" eaLnBrk="1" latinLnBrk="0" hangingPunct="1">
              <a:defRPr sz="900" b="1" kern="1200">
                <a:solidFill>
                  <a:srgbClr val="7B868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123682-AE52-6D45-865E-F1EB3AE0E340}" type="slidenum">
              <a:rPr lang="en-US" smtClean="0"/>
              <a:pPr/>
              <a:t>9</a:t>
            </a:fld>
            <a:endParaRPr lang="en-US"/>
          </a:p>
        </p:txBody>
      </p:sp>
      <p:sp>
        <p:nvSpPr>
          <p:cNvPr id="6" name="TextBox 5">
            <a:extLst>
              <a:ext uri="{FF2B5EF4-FFF2-40B4-BE49-F238E27FC236}">
                <a16:creationId xmlns:a16="http://schemas.microsoft.com/office/drawing/2014/main" id="{1527654E-CFA6-B90A-9ECB-477B6324A3AF}"/>
              </a:ext>
            </a:extLst>
          </p:cNvPr>
          <p:cNvSpPr txBox="1">
            <a:spLocks noChangeAspect="1"/>
          </p:cNvSpPr>
          <p:nvPr/>
        </p:nvSpPr>
        <p:spPr>
          <a:xfrm>
            <a:off x="1001485" y="1755965"/>
            <a:ext cx="6630089" cy="3653162"/>
          </a:xfrm>
          <a:prstGeom prst="rect">
            <a:avLst/>
          </a:prstGeom>
          <a:blipFill>
            <a:blip r:embed="rId2"/>
            <a:stretch>
              <a:fillRect/>
            </a:stretch>
          </a:blipFill>
          <a:ln w="12700">
            <a:solidFill>
              <a:srgbClr val="9F9F9F"/>
            </a:solidFill>
          </a:ln>
        </p:spPr>
        <p:txBody>
          <a:bodyPr wrap="square" rtlCol="0" anchor="ctr">
            <a:noAutofit/>
          </a:bodyPr>
          <a:lstStyle/>
          <a:p>
            <a:pPr algn="ctr"/>
            <a:r>
              <a:rPr lang="en-US" sz="1100" i="1" err="1"/>
              <a:t>yany</a:t>
            </a:r>
            <a:endParaRPr lang="en-US" sz="1100" i="1"/>
          </a:p>
        </p:txBody>
      </p:sp>
      <p:sp>
        <p:nvSpPr>
          <p:cNvPr id="12" name="TextBox 11">
            <a:extLst>
              <a:ext uri="{FF2B5EF4-FFF2-40B4-BE49-F238E27FC236}">
                <a16:creationId xmlns:a16="http://schemas.microsoft.com/office/drawing/2014/main" id="{777C304D-0A54-1F9E-E08E-CC0EC3E3BF80}"/>
              </a:ext>
            </a:extLst>
          </p:cNvPr>
          <p:cNvSpPr txBox="1"/>
          <p:nvPr/>
        </p:nvSpPr>
        <p:spPr>
          <a:xfrm>
            <a:off x="8772800" y="1905001"/>
            <a:ext cx="2812648" cy="738664"/>
          </a:xfrm>
          <a:prstGeom prst="rect">
            <a:avLst/>
          </a:prstGeom>
          <a:noFill/>
        </p:spPr>
        <p:txBody>
          <a:bodyPr wrap="square">
            <a:spAutoFit/>
          </a:bodyPr>
          <a:lstStyle/>
          <a:p>
            <a:r>
              <a:rPr lang="en-US" sz="1400"/>
              <a:t>Step 0.</a:t>
            </a:r>
            <a:r>
              <a:rPr lang="en-US" sz="1400" b="1"/>
              <a:t> </a:t>
            </a:r>
            <a:r>
              <a:rPr lang="en-US" sz="1400"/>
              <a:t>If missing key information, </a:t>
            </a:r>
            <a:r>
              <a:rPr lang="en-US" sz="1400" b="1"/>
              <a:t>an Error widget </a:t>
            </a:r>
            <a:r>
              <a:rPr lang="en-US" sz="1400"/>
              <a:t>will appear </a:t>
            </a:r>
            <a:r>
              <a:rPr lang="en-US" sz="1400" b="1"/>
              <a:t>on your home page</a:t>
            </a:r>
          </a:p>
        </p:txBody>
      </p:sp>
      <p:cxnSp>
        <p:nvCxnSpPr>
          <p:cNvPr id="13" name="Connector: Elbow 10">
            <a:extLst>
              <a:ext uri="{FF2B5EF4-FFF2-40B4-BE49-F238E27FC236}">
                <a16:creationId xmlns:a16="http://schemas.microsoft.com/office/drawing/2014/main" id="{06BF7FAC-F60C-FD67-6C23-B3D17AE5F48E}"/>
              </a:ext>
            </a:extLst>
          </p:cNvPr>
          <p:cNvCxnSpPr>
            <a:cxnSpLocks/>
            <a:stCxn id="12" idx="2"/>
            <a:endCxn id="14" idx="3"/>
          </p:cNvCxnSpPr>
          <p:nvPr/>
        </p:nvCxnSpPr>
        <p:spPr>
          <a:xfrm rot="5400000">
            <a:off x="6346561" y="1276508"/>
            <a:ext cx="2465407" cy="5199720"/>
          </a:xfrm>
          <a:prstGeom prst="bentConnector2">
            <a:avLst/>
          </a:prstGeom>
          <a:ln w="19050">
            <a:solidFill>
              <a:srgbClr val="05B154"/>
            </a:solidFill>
          </a:ln>
        </p:spPr>
        <p:style>
          <a:lnRef idx="1">
            <a:schemeClr val="accent1"/>
          </a:lnRef>
          <a:fillRef idx="0">
            <a:schemeClr val="accent1"/>
          </a:fillRef>
          <a:effectRef idx="0">
            <a:schemeClr val="accent1"/>
          </a:effectRef>
          <a:fontRef idx="minor">
            <a:schemeClr val="tx1"/>
          </a:fontRef>
        </p:style>
      </p:cxnSp>
      <p:sp>
        <p:nvSpPr>
          <p:cNvPr id="14" name="Rectangle: Rounded Corners 12">
            <a:extLst>
              <a:ext uri="{FF2B5EF4-FFF2-40B4-BE49-F238E27FC236}">
                <a16:creationId xmlns:a16="http://schemas.microsoft.com/office/drawing/2014/main" id="{A99D1D58-5E68-D811-64EC-8FA11C486F91}"/>
              </a:ext>
            </a:extLst>
          </p:cNvPr>
          <p:cNvSpPr/>
          <p:nvPr/>
        </p:nvSpPr>
        <p:spPr>
          <a:xfrm>
            <a:off x="3790571" y="5034708"/>
            <a:ext cx="1188833" cy="148728"/>
          </a:xfrm>
          <a:prstGeom prst="roundRect">
            <a:avLst>
              <a:gd name="adj" fmla="val 10234"/>
            </a:avLst>
          </a:prstGeom>
          <a:solidFill>
            <a:srgbClr val="00B050">
              <a:alpha val="20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934C260-7384-11EF-3F38-A2220D3EB45A}"/>
              </a:ext>
            </a:extLst>
          </p:cNvPr>
          <p:cNvSpPr/>
          <p:nvPr/>
        </p:nvSpPr>
        <p:spPr>
          <a:xfrm rot="10800000" flipV="1">
            <a:off x="6623050" y="1791481"/>
            <a:ext cx="577850" cy="113520"/>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2">
                    <a:lumMod val="10000"/>
                  </a:schemeClr>
                </a:solidFill>
              </a:rPr>
              <a:t>Name </a:t>
            </a:r>
          </a:p>
        </p:txBody>
      </p:sp>
    </p:spTree>
    <p:extLst>
      <p:ext uri="{BB962C8B-B14F-4D97-AF65-F5344CB8AC3E}">
        <p14:creationId xmlns:p14="http://schemas.microsoft.com/office/powerpoint/2010/main" val="38806432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24 WM Template">
  <a:themeElements>
    <a:clrScheme name="West Monroe 2023">
      <a:dk1>
        <a:srgbClr val="4E5766"/>
      </a:dk1>
      <a:lt1>
        <a:srgbClr val="FFFFFF"/>
      </a:lt1>
      <a:dk2>
        <a:srgbClr val="D5D5D5"/>
      </a:dk2>
      <a:lt2>
        <a:srgbClr val="00223A"/>
      </a:lt2>
      <a:accent1>
        <a:srgbClr val="003D6A"/>
      </a:accent1>
      <a:accent2>
        <a:srgbClr val="1A4F5E"/>
      </a:accent2>
      <a:accent3>
        <a:srgbClr val="108A63"/>
      </a:accent3>
      <a:accent4>
        <a:srgbClr val="6AB550"/>
      </a:accent4>
      <a:accent5>
        <a:srgbClr val="FDB415"/>
      </a:accent5>
      <a:accent6>
        <a:srgbClr val="D34127"/>
      </a:accent6>
      <a:hlink>
        <a:srgbClr val="00223A"/>
      </a:hlink>
      <a:folHlink>
        <a:srgbClr val="FDB415"/>
      </a:folHlink>
    </a:clrScheme>
    <a:fontScheme name="West Monore 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defPPr>
      </a:lstStyle>
    </a:txDef>
  </a:objectDefaults>
  <a:extraClrSchemeLst/>
  <a:extLst>
    <a:ext uri="{05A4C25C-085E-4340-85A3-A5531E510DB2}">
      <thm15:themeFamily xmlns:thm15="http://schemas.microsoft.com/office/thememl/2012/main" name="Presentation5" id="{C814004C-B680-7F4F-9F74-EE15EE9A9E21}" vid="{8F209578-D56E-A143-BEE7-5048CE331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ACBF9CE4-C6D5-5848-B0BB-DA063DF71BA6}">
  <we:reference id="d2164860-9689-45e3-a1e5-90c76032056e" version="1.0.0.7"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B368AB6B-E76F-4598-A458-525A2B3E7D7A}">
  <we:reference id="1efb9e14-90dc-4525-a701-57ff7fbcb51c" version="2.0.0.3"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14e9dba-f950-40c9-aed3-87d8c5457f9b">
      <Terms xmlns="http://schemas.microsoft.com/office/infopath/2007/PartnerControls"/>
    </lcf76f155ced4ddcb4097134ff3c332f>
    <TaxCatchAll xmlns="238dd806-a5b7-46a5-9c55-c2d3786c84e5" xsi:nil="true"/>
    <Phase xmlns="014e9dba-f950-40c9-aed3-87d8c5457f9b" xsi:nil="true"/>
    <User xmlns="014e9dba-f950-40c9-aed3-87d8c5457f9b">
      <UserInfo>
        <DisplayName/>
        <AccountId xsi:nil="true"/>
        <AccountType/>
      </UserInfo>
    </User>
    <_dlc_DocId xmlns="238dd806-a5b7-46a5-9c55-c2d3786c84e5">NYSERDAEXT-1296223209-1900</_dlc_DocId>
    <_dlc_DocIdUrl xmlns="238dd806-a5b7-46a5-9c55-c2d3786c84e5">
      <Url>https://nysemail.sharepoint.com/sites/nyserda-ext/ExternalCollaboration/Contractors/SFR/RESCE/_layouts/15/DocIdRedir.aspx?ID=NYSERDAEXT-1296223209-1900</Url>
      <Description>NYSERDAEXT-1296223209-1900</Description>
    </_dlc_DocIdUrl>
  </documentManagement>
</p:properties>
</file>

<file path=customXml/item3.xml><?xml version="1.0" encoding="utf-8"?>
<TemplafySlideFormConfiguration><![CDATA[{"formFields":[],"formDataEntries":[]}]]></TemplafySlideFormConfiguration>
</file>

<file path=customXml/item4.xml><?xml version="1.0" encoding="utf-8"?>
<?mso-contentType ?>
<FormTemplates xmlns="http://schemas.microsoft.com/sharepoint/v3/contenttype/forms"/>
</file>

<file path=customXml/item5.xml><?xml version="1.0" encoding="utf-8"?>
<TemplafySlideTemplateConfiguration><![CDATA[{"slideVersion":1,"isValidatorEnabled":false,"isLocked":false,"elementsMetadata":[],"slideId":"638409140952273887","enableDocumentContentUpdater":false,"version":"2.0"}]]></TemplafySlideTemplateConfiguration>
</file>

<file path=customXml/item6.xml><?xml version="1.0" encoding="utf-8"?>
<ct:contentTypeSchema xmlns:ct="http://schemas.microsoft.com/office/2006/metadata/contentType" xmlns:ma="http://schemas.microsoft.com/office/2006/metadata/properties/metaAttributes" ct:_="" ma:_="" ma:contentTypeName="Document" ma:contentTypeID="0x010100966CE45A5A3F6B4C9AC1319F36DD023D" ma:contentTypeVersion="21" ma:contentTypeDescription="Create a new document." ma:contentTypeScope="" ma:versionID="c323ef7b310abf911ced2f49e7009d30">
  <xsd:schema xmlns:xsd="http://www.w3.org/2001/XMLSchema" xmlns:xs="http://www.w3.org/2001/XMLSchema" xmlns:p="http://schemas.microsoft.com/office/2006/metadata/properties" xmlns:ns2="238dd806-a5b7-46a5-9c55-c2d3786c84e5" xmlns:ns3="014e9dba-f950-40c9-aed3-87d8c5457f9b" targetNamespace="http://schemas.microsoft.com/office/2006/metadata/properties" ma:root="true" ma:fieldsID="6e8362d2986883c5e76af81c68f2d051" ns2:_="" ns3:_="">
    <xsd:import namespace="238dd806-a5b7-46a5-9c55-c2d3786c84e5"/>
    <xsd:import namespace="014e9dba-f950-40c9-aed3-87d8c5457f9b"/>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Phase" minOccurs="0"/>
                <xsd:element ref="ns3:User" minOccurs="0"/>
                <xsd:element ref="ns3:MediaServiceMetadata" minOccurs="0"/>
                <xsd:element ref="ns3:MediaServiceFastMetadata" minOccurs="0"/>
                <xsd:element ref="ns3:lcf76f155ced4ddcb4097134ff3c332f" minOccurs="0"/>
                <xsd:element ref="ns2:TaxCatchAll"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8dd806-a5b7-46a5-9c55-c2d3786c84e5"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b34abca-2261-4c4d-83be-4c47f5826515}" ma:internalName="TaxCatchAll" ma:showField="CatchAllData" ma:web="238dd806-a5b7-46a5-9c55-c2d3786c84e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14e9dba-f950-40c9-aed3-87d8c5457f9b" elementFormDefault="qualified">
    <xsd:import namespace="http://schemas.microsoft.com/office/2006/documentManagement/types"/>
    <xsd:import namespace="http://schemas.microsoft.com/office/infopath/2007/PartnerControls"/>
    <xsd:element name="Phase" ma:index="10" nillable="true" ma:displayName="Phase" ma:format="RadioButtons" ma:internalName="Phase">
      <xsd:simpleType>
        <xsd:restriction base="dms:Choice">
          <xsd:enumeration value="Phase 1"/>
          <xsd:enumeration value="Phase 2"/>
          <xsd:enumeration value="Phase 3"/>
          <xsd:enumeration value="Phase 4"/>
        </xsd:restriction>
      </xsd:simpleType>
    </xsd:element>
    <xsd:element name="User" ma:index="11" nillable="true" ma:displayName="User" ma:list="UserInfo" ma:SharePointGroup="0" ma:internalName="Us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39e25b7-0a97-41c9-a156-d5f3062356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3" ma:displayName="Title"/>
        <xsd:element ref="dc:subject" minOccurs="0" maxOccurs="1"/>
        <xsd:element ref="dc:description" minOccurs="0" maxOccurs="1" ma:index="9"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526248-1B1F-42E2-9DFE-0003435EE447}">
  <ds:schemaRefs>
    <ds:schemaRef ds:uri="http://schemas.microsoft.com/sharepoint/events"/>
  </ds:schemaRefs>
</ds:datastoreItem>
</file>

<file path=customXml/itemProps2.xml><?xml version="1.0" encoding="utf-8"?>
<ds:datastoreItem xmlns:ds="http://schemas.openxmlformats.org/officeDocument/2006/customXml" ds:itemID="{72EC7338-4907-4C7E-8C02-EFDBF382FB88}">
  <ds:schemaRefs>
    <ds:schemaRef ds:uri="014e9dba-f950-40c9-aed3-87d8c5457f9b"/>
    <ds:schemaRef ds:uri="238dd806-a5b7-46a5-9c55-c2d3786c84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F56AEF2-E8FE-4E2E-9560-F0F1CA134CFD}">
  <ds:schemaRefs/>
</ds:datastoreItem>
</file>

<file path=customXml/itemProps4.xml><?xml version="1.0" encoding="utf-8"?>
<ds:datastoreItem xmlns:ds="http://schemas.openxmlformats.org/officeDocument/2006/customXml" ds:itemID="{A9B2EC01-4F78-44A5-A5FA-0343F4B36BF3}">
  <ds:schemaRefs>
    <ds:schemaRef ds:uri="http://schemas.microsoft.com/sharepoint/v3/contenttype/forms"/>
  </ds:schemaRefs>
</ds:datastoreItem>
</file>

<file path=customXml/itemProps5.xml><?xml version="1.0" encoding="utf-8"?>
<ds:datastoreItem xmlns:ds="http://schemas.openxmlformats.org/officeDocument/2006/customXml" ds:itemID="{3FAF05B0-7CE0-48B2-9F1D-F834969DA696}">
  <ds:schemaRefs/>
</ds:datastoreItem>
</file>

<file path=customXml/itemProps6.xml><?xml version="1.0" encoding="utf-8"?>
<ds:datastoreItem xmlns:ds="http://schemas.openxmlformats.org/officeDocument/2006/customXml" ds:itemID="{E79C846E-0CF9-475D-91C3-172645AF7B30}">
  <ds:schemaRefs>
    <ds:schemaRef ds:uri="014e9dba-f950-40c9-aed3-87d8c5457f9b"/>
    <ds:schemaRef ds:uri="238dd806-a5b7-46a5-9c55-c2d3786c84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2024_WestMonroe_Template</Template>
  <TotalTime>6</TotalTime>
  <Words>3131</Words>
  <Application>Microsoft Office PowerPoint</Application>
  <PresentationFormat>Widescreen</PresentationFormat>
  <Paragraphs>452</Paragraphs>
  <Slides>54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Aptos</vt:lpstr>
      <vt:lpstr>Arial</vt:lpstr>
      <vt:lpstr>Calibri</vt:lpstr>
      <vt:lpstr>Roboto</vt:lpstr>
      <vt:lpstr>Segoe UI</vt:lpstr>
      <vt:lpstr>Segoe UI Light</vt:lpstr>
      <vt:lpstr>2024 WM Template</vt:lpstr>
      <vt:lpstr>PowerPoint Presentation</vt:lpstr>
      <vt:lpstr>Overview and General Navigation</vt:lpstr>
      <vt:lpstr>General navigation</vt:lpstr>
      <vt:lpstr>PowerPoint Presentation</vt:lpstr>
      <vt:lpstr>How to Register to MyEnergy as a First Time Resident User?</vt:lpstr>
      <vt:lpstr>How to Register to MyEnergy as a First Time User?</vt:lpstr>
      <vt:lpstr>How to Register to MyEnergy as a User with Existing Login Credentials?</vt:lpstr>
      <vt:lpstr>PowerPoint Presentation</vt:lpstr>
      <vt:lpstr>How to Modify my Profile?</vt:lpstr>
      <vt:lpstr>How to Modify my Profile?</vt:lpstr>
      <vt:lpstr>How to Modify my Profile?</vt:lpstr>
      <vt:lpstr>How to Modify my Profile?</vt:lpstr>
      <vt:lpstr>PowerPoint Presentation</vt:lpstr>
      <vt:lpstr>How to Access the Learning Center?</vt:lpstr>
      <vt:lpstr>PowerPoint Presentation</vt:lpstr>
      <vt:lpstr>How do I Request Support? </vt:lpstr>
      <vt:lpstr>Requesting Support via the Email Us form</vt:lpstr>
      <vt:lpstr>Requesting Support via the Call Us form</vt:lpstr>
      <vt:lpstr>Where does my Request for Support go? </vt:lpstr>
      <vt:lpstr>Application Management</vt:lpstr>
      <vt:lpstr>Application management</vt:lpstr>
      <vt:lpstr>PowerPoint Presentation</vt:lpstr>
      <vt:lpstr>PowerPoint Presentation</vt:lpstr>
      <vt:lpstr>PowerPoint Presentation</vt:lpstr>
      <vt:lpstr>How to Submit an Application?</vt:lpstr>
      <vt:lpstr>How to Submit an Application?</vt:lpstr>
      <vt:lpstr>Step 3. Enter Applicant Information, select your role &amp; if applicable, select who you are applying on behalf ofStep 3. Enter Applicant Information, select your role &amp; if applicable, select who you are applying on behalf of</vt:lpstr>
      <vt:lpstr>How to Submit an Application?</vt:lpstr>
      <vt:lpstr>How to Submit an Application?</vt:lpstr>
      <vt:lpstr>How to Submit an Application?</vt:lpstr>
      <vt:lpstr>How to Submit an Application?</vt:lpstr>
      <vt:lpstr>How to Submit an Application?</vt:lpstr>
      <vt:lpstr>How to Submit an Application?</vt:lpstr>
      <vt:lpstr>How to Submit an Application?</vt:lpstr>
      <vt:lpstr>How to Submit an Application?</vt:lpstr>
      <vt:lpstr>How to Submit an Application?</vt:lpstr>
      <vt:lpstr>How to Submit an Application?</vt:lpstr>
      <vt:lpstr>How to Submit an Application?</vt:lpstr>
      <vt:lpstr>How to Submit an Application?</vt:lpstr>
      <vt:lpstr>How to Submit an Application?</vt:lpstr>
      <vt:lpstr>How to Submit an Application?</vt:lpstr>
      <vt:lpstr>How to Submit an Application?</vt:lpstr>
      <vt:lpstr>How to Submit an Application?</vt:lpstr>
      <vt:lpstr>PowerPoint Presentation</vt:lpstr>
      <vt:lpstr>How to View an Application via MyEnergy?</vt:lpstr>
      <vt:lpstr>Program Management (EmPower+ and AUP)</vt:lpstr>
      <vt:lpstr>PowerPoint Presentation</vt:lpstr>
      <vt:lpstr>How to Search for Installation Contractors on the NYSERDA Website?</vt:lpstr>
      <vt:lpstr>How to Search for Installation Contractors on the NYSERDA Website?</vt:lpstr>
      <vt:lpstr>How to Search for Empower+ Installation Contractors on the NYSERDA Website?</vt:lpstr>
      <vt:lpstr>How to Search for Installation Contractors on NYSERDA Website?</vt:lpstr>
      <vt:lpstr>How to Search for Appliance Upgrade Installation Contractors on NYSERDA Website?</vt:lpstr>
      <vt:lpstr>Go Live Date 8/1/2025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IRA Full Enablement</dc:title>
  <dc:creator>Natalie Reed</dc:creator>
  <cp:lastModifiedBy>Tyler Bushey</cp:lastModifiedBy>
  <cp:revision>76</cp:revision>
  <cp:lastPrinted>2019-12-04T21:01:47Z</cp:lastPrinted>
  <dcterms:created xsi:type="dcterms:W3CDTF">2024-09-08T16:23:47Z</dcterms:created>
  <dcterms:modified xsi:type="dcterms:W3CDTF">2025-07-31T14:50:05Z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0x010100966CE45A5A3F6B4C9AC1319F36DD023D</vt:lpwstr>
  </property>
  <property fmtid="{D5CDD505-2E9C-101B-9397-08002B2CF9AE}" pid="3" name="MediaServiceImageTags">
    <vt:lpwstr/>
  </property>
  <property fmtid="{D5CDD505-2E9C-101B-9397-08002B2CF9AE}" pid="4" name="_dlc_DocIdItemGuid">
    <vt:lpwstr>653b8b89-af31-415c-906d-e5ef559bb9b0</vt:lpwstr>
  </property>
  <property fmtid="{D5CDD505-2E9C-101B-9397-08002B2CF9AE}" pid="5" name="ArticulateGUID">
    <vt:lpwstr>DBA599D4-F14D-4631-8732-D541F9110C9C</vt:lpwstr>
  </property>
  <property fmtid="{D5CDD505-2E9C-101B-9397-08002B2CF9AE}" pid="6" name="ArticulatePath">
    <vt:lpwstr>https://nysemail.sharepoint.com/sites/nyserda-ext/ExternalCollaboration/Contractors/SFR/RESCE/Shared Documents/Phase 2B Coordination/T9. IRA Full Enablement/Organizational Change Management/Training Materials/07 MyEnergy Training Toolkit_Regional Clean Energy Hubs &amp; Hubs Team</vt:lpwstr>
  </property>
</Properties>
</file>